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B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9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E4EAF-BC52-4230-A0D8-9BF3D64BDA23}" type="doc">
      <dgm:prSet loTypeId="urn:microsoft.com/office/officeart/2005/8/layout/h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x-none"/>
        </a:p>
      </dgm:t>
    </dgm:pt>
    <dgm:pt modelId="{22EF1664-CD1F-4709-BEE9-7D51B37997C2}">
      <dgm:prSet phldrT="[Текст]"/>
      <dgm:spPr/>
      <dgm:t>
        <a:bodyPr/>
        <a:lstStyle/>
        <a:p>
          <a:pPr>
            <a:buSzPts val="1400"/>
            <a:buFont typeface="Calibri" panose="020F0502020204030204" pitchFamily="34" charset="0"/>
            <a:buChar char="-"/>
          </a:pPr>
          <a:r>
            <a:rPr lang="uk-UA" dirty="0"/>
            <a:t>визначати інтегральний потенціал території,  можливості та обмеження щодо подальшого розвитку регіону</a:t>
          </a:r>
          <a:endParaRPr lang="x-none" dirty="0"/>
        </a:p>
      </dgm:t>
    </dgm:pt>
    <dgm:pt modelId="{4EF1498E-C807-4969-A2AB-E9BB2FA7B5CD}" type="parTrans" cxnId="{ED020C95-B1B4-48A5-A257-07F2619D75AF}">
      <dgm:prSet/>
      <dgm:spPr/>
      <dgm:t>
        <a:bodyPr/>
        <a:lstStyle/>
        <a:p>
          <a:endParaRPr lang="x-none"/>
        </a:p>
      </dgm:t>
    </dgm:pt>
    <dgm:pt modelId="{4C1A6B7D-5841-45F0-8BC6-EC0987DBCDA3}" type="sibTrans" cxnId="{ED020C95-B1B4-48A5-A257-07F2619D75AF}">
      <dgm:prSet/>
      <dgm:spPr/>
      <dgm:t>
        <a:bodyPr/>
        <a:lstStyle/>
        <a:p>
          <a:endParaRPr lang="x-none"/>
        </a:p>
      </dgm:t>
    </dgm:pt>
    <dgm:pt modelId="{C627FB78-422F-4206-AC11-BB4D3D581060}">
      <dgm:prSet phldrT="[Текст]"/>
      <dgm:spPr/>
      <dgm:t>
        <a:bodyPr/>
        <a:lstStyle/>
        <a:p>
          <a:r>
            <a:rPr lang="uk-UA" dirty="0"/>
            <a:t>оцінювати основні природно-суспільні характеристики території для визначення точок зростання та бар’єрів розвитку господарської діяльності</a:t>
          </a:r>
          <a:endParaRPr lang="x-none" dirty="0"/>
        </a:p>
      </dgm:t>
    </dgm:pt>
    <dgm:pt modelId="{B0D973D7-0EE4-4408-B651-3E64E5557941}" type="parTrans" cxnId="{0A3B6270-5369-42AD-B66D-E59A949438C8}">
      <dgm:prSet/>
      <dgm:spPr/>
      <dgm:t>
        <a:bodyPr/>
        <a:lstStyle/>
        <a:p>
          <a:endParaRPr lang="x-none"/>
        </a:p>
      </dgm:t>
    </dgm:pt>
    <dgm:pt modelId="{65400128-8F77-4896-98DE-B3454C50F916}" type="sibTrans" cxnId="{0A3B6270-5369-42AD-B66D-E59A949438C8}">
      <dgm:prSet/>
      <dgm:spPr/>
      <dgm:t>
        <a:bodyPr/>
        <a:lstStyle/>
        <a:p>
          <a:endParaRPr lang="x-none"/>
        </a:p>
      </dgm:t>
    </dgm:pt>
    <dgm:pt modelId="{AD59E6C4-514E-45CA-83BD-58DA09E049BB}">
      <dgm:prSet phldrT="[Текст]"/>
      <dgm:spPr/>
      <dgm:t>
        <a:bodyPr/>
        <a:lstStyle/>
        <a:p>
          <a:r>
            <a:rPr lang="uk-UA" dirty="0"/>
            <a:t>характеризувати просторові  відмінності і планувальну структуру регіону</a:t>
          </a:r>
          <a:endParaRPr lang="x-none" dirty="0"/>
        </a:p>
      </dgm:t>
    </dgm:pt>
    <dgm:pt modelId="{70A1A7DF-35F8-40CE-89F7-AE5F184B83A5}" type="parTrans" cxnId="{0923BC5F-119C-41D7-BFA0-847C4048B212}">
      <dgm:prSet/>
      <dgm:spPr/>
      <dgm:t>
        <a:bodyPr/>
        <a:lstStyle/>
        <a:p>
          <a:endParaRPr lang="x-none"/>
        </a:p>
      </dgm:t>
    </dgm:pt>
    <dgm:pt modelId="{FBBC11FC-D2FA-4952-B78D-0EABC7ECD100}" type="sibTrans" cxnId="{0923BC5F-119C-41D7-BFA0-847C4048B212}">
      <dgm:prSet/>
      <dgm:spPr/>
      <dgm:t>
        <a:bodyPr/>
        <a:lstStyle/>
        <a:p>
          <a:endParaRPr lang="x-none"/>
        </a:p>
      </dgm:t>
    </dgm:pt>
    <dgm:pt modelId="{A566582B-D7ED-46C7-8D78-F4DF59269675}" type="pres">
      <dgm:prSet presAssocID="{4CBE4EAF-BC52-4230-A0D8-9BF3D64BDA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9F172B-C901-4CA8-AE2D-029CB7F5F425}" type="pres">
      <dgm:prSet presAssocID="{22EF1664-CD1F-4709-BEE9-7D51B37997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01B43-A54F-4D17-B62A-9E228DDDFA46}" type="pres">
      <dgm:prSet presAssocID="{4C1A6B7D-5841-45F0-8BC6-EC0987DBCDA3}" presName="sibTrans" presStyleCnt="0"/>
      <dgm:spPr/>
    </dgm:pt>
    <dgm:pt modelId="{3CE64714-5F3C-4781-BC70-0C734FC3C2BC}" type="pres">
      <dgm:prSet presAssocID="{C627FB78-422F-4206-AC11-BB4D3D5810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4CD7E-FEDB-495C-B49F-65005E2BF9F6}" type="pres">
      <dgm:prSet presAssocID="{65400128-8F77-4896-98DE-B3454C50F916}" presName="sibTrans" presStyleCnt="0"/>
      <dgm:spPr/>
    </dgm:pt>
    <dgm:pt modelId="{46AFFD05-4956-460C-8199-98B5B09EAE2D}" type="pres">
      <dgm:prSet presAssocID="{AD59E6C4-514E-45CA-83BD-58DA09E049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9F8B4-225F-445A-829A-F98839B2D4DF}" type="presOf" srcId="{C627FB78-422F-4206-AC11-BB4D3D581060}" destId="{3CE64714-5F3C-4781-BC70-0C734FC3C2BC}" srcOrd="0" destOrd="0" presId="urn:microsoft.com/office/officeart/2005/8/layout/hList6"/>
    <dgm:cxn modelId="{ED020C95-B1B4-48A5-A257-07F2619D75AF}" srcId="{4CBE4EAF-BC52-4230-A0D8-9BF3D64BDA23}" destId="{22EF1664-CD1F-4709-BEE9-7D51B37997C2}" srcOrd="0" destOrd="0" parTransId="{4EF1498E-C807-4969-A2AB-E9BB2FA7B5CD}" sibTransId="{4C1A6B7D-5841-45F0-8BC6-EC0987DBCDA3}"/>
    <dgm:cxn modelId="{44F60F31-D12A-4DFC-ABC6-93EC84FF7E85}" type="presOf" srcId="{22EF1664-CD1F-4709-BEE9-7D51B37997C2}" destId="{F99F172B-C901-4CA8-AE2D-029CB7F5F425}" srcOrd="0" destOrd="0" presId="urn:microsoft.com/office/officeart/2005/8/layout/hList6"/>
    <dgm:cxn modelId="{0A3B6270-5369-42AD-B66D-E59A949438C8}" srcId="{4CBE4EAF-BC52-4230-A0D8-9BF3D64BDA23}" destId="{C627FB78-422F-4206-AC11-BB4D3D581060}" srcOrd="1" destOrd="0" parTransId="{B0D973D7-0EE4-4408-B651-3E64E5557941}" sibTransId="{65400128-8F77-4896-98DE-B3454C50F916}"/>
    <dgm:cxn modelId="{B0D60A72-C26B-44C0-9F0F-D707AE6D9B68}" type="presOf" srcId="{4CBE4EAF-BC52-4230-A0D8-9BF3D64BDA23}" destId="{A566582B-D7ED-46C7-8D78-F4DF59269675}" srcOrd="0" destOrd="0" presId="urn:microsoft.com/office/officeart/2005/8/layout/hList6"/>
    <dgm:cxn modelId="{C0069CE1-8CCB-4968-BA07-310250467BA1}" type="presOf" srcId="{AD59E6C4-514E-45CA-83BD-58DA09E049BB}" destId="{46AFFD05-4956-460C-8199-98B5B09EAE2D}" srcOrd="0" destOrd="0" presId="urn:microsoft.com/office/officeart/2005/8/layout/hList6"/>
    <dgm:cxn modelId="{0923BC5F-119C-41D7-BFA0-847C4048B212}" srcId="{4CBE4EAF-BC52-4230-A0D8-9BF3D64BDA23}" destId="{AD59E6C4-514E-45CA-83BD-58DA09E049BB}" srcOrd="2" destOrd="0" parTransId="{70A1A7DF-35F8-40CE-89F7-AE5F184B83A5}" sibTransId="{FBBC11FC-D2FA-4952-B78D-0EABC7ECD100}"/>
    <dgm:cxn modelId="{7F35C582-6618-4B6E-8CF6-AA7BE29B57C3}" type="presParOf" srcId="{A566582B-D7ED-46C7-8D78-F4DF59269675}" destId="{F99F172B-C901-4CA8-AE2D-029CB7F5F425}" srcOrd="0" destOrd="0" presId="urn:microsoft.com/office/officeart/2005/8/layout/hList6"/>
    <dgm:cxn modelId="{3044DAA9-F2D3-4B94-8E4D-2E007C68D811}" type="presParOf" srcId="{A566582B-D7ED-46C7-8D78-F4DF59269675}" destId="{FF101B43-A54F-4D17-B62A-9E228DDDFA46}" srcOrd="1" destOrd="0" presId="urn:microsoft.com/office/officeart/2005/8/layout/hList6"/>
    <dgm:cxn modelId="{D2DC3804-79BD-49CD-B7E5-C4E9302FED99}" type="presParOf" srcId="{A566582B-D7ED-46C7-8D78-F4DF59269675}" destId="{3CE64714-5F3C-4781-BC70-0C734FC3C2BC}" srcOrd="2" destOrd="0" presId="urn:microsoft.com/office/officeart/2005/8/layout/hList6"/>
    <dgm:cxn modelId="{60633C66-3603-4F70-A99F-6D6D7AE09557}" type="presParOf" srcId="{A566582B-D7ED-46C7-8D78-F4DF59269675}" destId="{FB44CD7E-FEDB-495C-B49F-65005E2BF9F6}" srcOrd="3" destOrd="0" presId="urn:microsoft.com/office/officeart/2005/8/layout/hList6"/>
    <dgm:cxn modelId="{F4EA0BC5-7FC2-4E19-A99F-2F029E543240}" type="presParOf" srcId="{A566582B-D7ED-46C7-8D78-F4DF59269675}" destId="{46AFFD05-4956-460C-8199-98B5B09EAE2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9C464-FB59-41C7-8542-8F73F06A80DC}" type="doc">
      <dgm:prSet loTypeId="urn:microsoft.com/office/officeart/2005/8/layout/vList3#1" loCatId="list" qsTypeId="urn:microsoft.com/office/officeart/2005/8/quickstyle/simple1" qsCatId="simple" csTypeId="urn:microsoft.com/office/officeart/2005/8/colors/accent3_5" csCatId="accent3" phldr="1"/>
      <dgm:spPr/>
    </dgm:pt>
    <dgm:pt modelId="{EDF8007B-881E-4FD6-99D8-51BAC049FAC1}">
      <dgm:prSet phldrT="[Текст]"/>
      <dgm:spPr/>
      <dgm:t>
        <a:bodyPr/>
        <a:lstStyle/>
        <a:p>
          <a:r>
            <a:rPr lang="ru-RU" dirty="0"/>
            <a:t>ТЕМА 1. </a:t>
          </a:r>
          <a:r>
            <a:rPr lang="ru-RU" dirty="0" err="1"/>
            <a:t>Загальні</a:t>
          </a:r>
          <a:r>
            <a:rPr lang="ru-RU" dirty="0"/>
            <a:t> </a:t>
          </a:r>
          <a:r>
            <a:rPr lang="ru-RU" dirty="0" err="1"/>
            <a:t>поняття</a:t>
          </a:r>
          <a:r>
            <a:rPr lang="ru-RU" dirty="0"/>
            <a:t> основ  районного </a:t>
          </a:r>
          <a:r>
            <a:rPr lang="ru-RU" dirty="0" err="1"/>
            <a:t>планування</a:t>
          </a:r>
          <a:r>
            <a:rPr lang="ru-RU" dirty="0"/>
            <a:t>.</a:t>
          </a:r>
          <a:endParaRPr lang="x-none" dirty="0"/>
        </a:p>
      </dgm:t>
    </dgm:pt>
    <dgm:pt modelId="{94AF6F6C-FC7C-47C2-A4AF-79C603054EA0}" type="parTrans" cxnId="{8F6D8896-5167-4A23-9807-F5FBB3A9722F}">
      <dgm:prSet/>
      <dgm:spPr/>
      <dgm:t>
        <a:bodyPr/>
        <a:lstStyle/>
        <a:p>
          <a:endParaRPr lang="x-none"/>
        </a:p>
      </dgm:t>
    </dgm:pt>
    <dgm:pt modelId="{EF1F5C87-8F5E-41D8-A131-DBA8415E4681}" type="sibTrans" cxnId="{8F6D8896-5167-4A23-9807-F5FBB3A9722F}">
      <dgm:prSet/>
      <dgm:spPr/>
      <dgm:t>
        <a:bodyPr/>
        <a:lstStyle/>
        <a:p>
          <a:endParaRPr lang="x-none"/>
        </a:p>
      </dgm:t>
    </dgm:pt>
    <dgm:pt modelId="{DF275AFD-F168-47AF-9EA3-793C22C4A0EC}">
      <dgm:prSet phldrT="[Текст]"/>
      <dgm:spPr/>
      <dgm:t>
        <a:bodyPr/>
        <a:lstStyle/>
        <a:p>
          <a:r>
            <a:rPr lang="ru-RU" dirty="0"/>
            <a:t>ТЕМА 8. </a:t>
          </a:r>
          <a:r>
            <a:rPr lang="ru-RU" dirty="0" err="1"/>
            <a:t>Райони</a:t>
          </a:r>
          <a:r>
            <a:rPr lang="ru-RU" dirty="0"/>
            <a:t> </a:t>
          </a:r>
          <a:r>
            <a:rPr lang="ru-RU" dirty="0" err="1"/>
            <a:t>відпочинку</a:t>
          </a:r>
          <a:endParaRPr lang="x-none" dirty="0"/>
        </a:p>
      </dgm:t>
    </dgm:pt>
    <dgm:pt modelId="{9766431A-DEB5-46E5-B89C-B4F642323E88}" type="parTrans" cxnId="{45F9D26B-CB42-4C82-9CBC-24ABB231491B}">
      <dgm:prSet/>
      <dgm:spPr/>
      <dgm:t>
        <a:bodyPr/>
        <a:lstStyle/>
        <a:p>
          <a:endParaRPr lang="x-none"/>
        </a:p>
      </dgm:t>
    </dgm:pt>
    <dgm:pt modelId="{D1BE6C7E-DA6D-492F-8074-5539D2E0738E}" type="sibTrans" cxnId="{45F9D26B-CB42-4C82-9CBC-24ABB231491B}">
      <dgm:prSet/>
      <dgm:spPr/>
      <dgm:t>
        <a:bodyPr/>
        <a:lstStyle/>
        <a:p>
          <a:endParaRPr lang="x-none"/>
        </a:p>
      </dgm:t>
    </dgm:pt>
    <dgm:pt modelId="{8AEAA97B-AC17-46BE-B8F0-AE9B01E9638F}">
      <dgm:prSet phldrT="[Текст]"/>
      <dgm:spPr/>
      <dgm:t>
        <a:bodyPr/>
        <a:lstStyle/>
        <a:p>
          <a:r>
            <a:rPr lang="ru-RU" dirty="0"/>
            <a:t>ТЕМА 9. Шляхи </a:t>
          </a:r>
          <a:r>
            <a:rPr lang="ru-RU" dirty="0" err="1"/>
            <a:t>оптимізації</a:t>
          </a:r>
          <a:r>
            <a:rPr lang="ru-RU" dirty="0"/>
            <a:t> районного </a:t>
          </a:r>
          <a:r>
            <a:rPr lang="ru-RU" dirty="0" err="1"/>
            <a:t>планування</a:t>
          </a:r>
          <a:r>
            <a:rPr lang="ru-RU" dirty="0"/>
            <a:t> </a:t>
          </a:r>
          <a:endParaRPr lang="x-none" dirty="0"/>
        </a:p>
      </dgm:t>
    </dgm:pt>
    <dgm:pt modelId="{2B01A2D3-FE5A-4FD9-A363-A9B4262188DC}" type="parTrans" cxnId="{E649418C-CA62-45EC-B4BB-D932B662108A}">
      <dgm:prSet/>
      <dgm:spPr/>
      <dgm:t>
        <a:bodyPr/>
        <a:lstStyle/>
        <a:p>
          <a:endParaRPr lang="x-none"/>
        </a:p>
      </dgm:t>
    </dgm:pt>
    <dgm:pt modelId="{EE9E471E-F38E-4BD2-A2B7-105F7B1814C4}" type="sibTrans" cxnId="{E649418C-CA62-45EC-B4BB-D932B662108A}">
      <dgm:prSet/>
      <dgm:spPr/>
      <dgm:t>
        <a:bodyPr/>
        <a:lstStyle/>
        <a:p>
          <a:endParaRPr lang="x-none"/>
        </a:p>
      </dgm:t>
    </dgm:pt>
    <dgm:pt modelId="{AF17DDCA-A7A3-417C-8BF0-D2868E31DAF5}">
      <dgm:prSet phldrT="[Текст]"/>
      <dgm:spPr/>
      <dgm:t>
        <a:bodyPr/>
        <a:lstStyle/>
        <a:p>
          <a:r>
            <a:rPr lang="ru-RU" dirty="0"/>
            <a:t>ТЕМА 2. </a:t>
          </a:r>
          <a:r>
            <a:rPr lang="uk-UA" dirty="0"/>
            <a:t>Законодавчі основи</a:t>
          </a:r>
          <a:r>
            <a:rPr lang="ru-RU" dirty="0"/>
            <a:t> районного </a:t>
          </a:r>
          <a:r>
            <a:rPr lang="ru-RU" dirty="0" err="1"/>
            <a:t>планування</a:t>
          </a:r>
          <a:r>
            <a:rPr lang="ru-RU" dirty="0"/>
            <a:t>.</a:t>
          </a:r>
          <a:endParaRPr lang="x-none" dirty="0"/>
        </a:p>
      </dgm:t>
    </dgm:pt>
    <dgm:pt modelId="{464E1BEF-A91D-45AE-A39B-FC08E844CB52}" type="parTrans" cxnId="{37EE655A-4355-41F2-BE6E-2ECE05594F52}">
      <dgm:prSet/>
      <dgm:spPr/>
      <dgm:t>
        <a:bodyPr/>
        <a:lstStyle/>
        <a:p>
          <a:endParaRPr lang="x-none"/>
        </a:p>
      </dgm:t>
    </dgm:pt>
    <dgm:pt modelId="{BE675DC0-D46F-4B4B-AD2B-7AF3E2AC010A}" type="sibTrans" cxnId="{37EE655A-4355-41F2-BE6E-2ECE05594F52}">
      <dgm:prSet/>
      <dgm:spPr/>
      <dgm:t>
        <a:bodyPr/>
        <a:lstStyle/>
        <a:p>
          <a:endParaRPr lang="x-none"/>
        </a:p>
      </dgm:t>
    </dgm:pt>
    <dgm:pt modelId="{B84F6886-FC47-45EC-9350-804F21E2ECC9}">
      <dgm:prSet phldrT="[Текст]"/>
      <dgm:spPr/>
      <dgm:t>
        <a:bodyPr/>
        <a:lstStyle/>
        <a:p>
          <a:r>
            <a:rPr lang="ru-RU" dirty="0"/>
            <a:t>ТЕМА 3. </a:t>
          </a:r>
          <a:r>
            <a:rPr lang="ru-RU" dirty="0" err="1"/>
            <a:t>Розвиток</a:t>
          </a:r>
          <a:r>
            <a:rPr lang="ru-RU" dirty="0"/>
            <a:t> </a:t>
          </a:r>
          <a:r>
            <a:rPr lang="ru-RU" dirty="0" err="1"/>
            <a:t>територіальної</a:t>
          </a:r>
          <a:r>
            <a:rPr lang="ru-RU" dirty="0"/>
            <a:t> </a:t>
          </a:r>
          <a:r>
            <a:rPr lang="ru-RU" dirty="0" err="1"/>
            <a:t>структури</a:t>
          </a:r>
          <a:r>
            <a:rPr lang="ru-RU" dirty="0"/>
            <a:t> </a:t>
          </a:r>
          <a:r>
            <a:rPr lang="ru-RU" dirty="0" err="1"/>
            <a:t>виробничих</a:t>
          </a:r>
          <a:r>
            <a:rPr lang="ru-RU" dirty="0"/>
            <a:t> сил району.</a:t>
          </a:r>
          <a:endParaRPr lang="x-none" dirty="0"/>
        </a:p>
      </dgm:t>
    </dgm:pt>
    <dgm:pt modelId="{B1AF950A-EA6A-4B13-B1FD-B370469EA34F}" type="parTrans" cxnId="{6236C024-837C-49BD-B525-418543892C3F}">
      <dgm:prSet/>
      <dgm:spPr/>
      <dgm:t>
        <a:bodyPr/>
        <a:lstStyle/>
        <a:p>
          <a:endParaRPr lang="x-none"/>
        </a:p>
      </dgm:t>
    </dgm:pt>
    <dgm:pt modelId="{80A28E99-BC35-4FED-B4CF-63544DFEBCC3}" type="sibTrans" cxnId="{6236C024-837C-49BD-B525-418543892C3F}">
      <dgm:prSet/>
      <dgm:spPr/>
      <dgm:t>
        <a:bodyPr/>
        <a:lstStyle/>
        <a:p>
          <a:endParaRPr lang="x-none"/>
        </a:p>
      </dgm:t>
    </dgm:pt>
    <dgm:pt modelId="{D6DCE2ED-ED1D-47B1-B245-512B0489A3B7}">
      <dgm:prSet phldrT="[Текст]"/>
      <dgm:spPr/>
      <dgm:t>
        <a:bodyPr/>
        <a:lstStyle/>
        <a:p>
          <a:r>
            <a:rPr lang="ru-RU" dirty="0"/>
            <a:t>ТЕМА 4. </a:t>
          </a:r>
          <a:r>
            <a:rPr lang="uk-UA" dirty="0"/>
            <a:t>Р</a:t>
          </a:r>
          <a:r>
            <a:rPr lang="ru-RU" dirty="0" err="1"/>
            <a:t>айонне</a:t>
          </a:r>
          <a:r>
            <a:rPr lang="ru-RU" dirty="0"/>
            <a:t> </a:t>
          </a:r>
          <a:r>
            <a:rPr lang="ru-RU" dirty="0" err="1"/>
            <a:t>планування</a:t>
          </a:r>
          <a:r>
            <a:rPr lang="ru-RU" dirty="0"/>
            <a:t> та </a:t>
          </a:r>
          <a:r>
            <a:rPr lang="ru-RU" dirty="0" err="1"/>
            <a:t>містобудування</a:t>
          </a:r>
          <a:r>
            <a:rPr lang="uk-UA" dirty="0"/>
            <a:t>: точки перетину і конфлікти</a:t>
          </a:r>
          <a:endParaRPr lang="x-none" dirty="0"/>
        </a:p>
      </dgm:t>
    </dgm:pt>
    <dgm:pt modelId="{7C34E51B-F5C6-48B1-AC77-7EA50B4EE855}" type="parTrans" cxnId="{2503D6C0-F7F0-494D-952D-D4678A90F037}">
      <dgm:prSet/>
      <dgm:spPr/>
      <dgm:t>
        <a:bodyPr/>
        <a:lstStyle/>
        <a:p>
          <a:endParaRPr lang="x-none"/>
        </a:p>
      </dgm:t>
    </dgm:pt>
    <dgm:pt modelId="{002ABED3-7A4B-4783-97AE-2E99410DD4F7}" type="sibTrans" cxnId="{2503D6C0-F7F0-494D-952D-D4678A90F037}">
      <dgm:prSet/>
      <dgm:spPr/>
      <dgm:t>
        <a:bodyPr/>
        <a:lstStyle/>
        <a:p>
          <a:endParaRPr lang="x-none"/>
        </a:p>
      </dgm:t>
    </dgm:pt>
    <dgm:pt modelId="{B9993C3F-D314-48A8-89C0-5A9A1CD36BDB}">
      <dgm:prSet phldrT="[Текст]"/>
      <dgm:spPr/>
      <dgm:t>
        <a:bodyPr/>
        <a:lstStyle/>
        <a:p>
          <a:r>
            <a:rPr lang="ru-RU" dirty="0"/>
            <a:t>ТЕМА 5. </a:t>
          </a:r>
          <a:r>
            <a:rPr lang="ru-RU" dirty="0" err="1"/>
            <a:t>Районування</a:t>
          </a:r>
          <a:r>
            <a:rPr lang="ru-RU" dirty="0"/>
            <a:t> </a:t>
          </a:r>
          <a:r>
            <a:rPr lang="ru-RU" dirty="0" err="1"/>
            <a:t>території</a:t>
          </a:r>
          <a:r>
            <a:rPr lang="ru-RU" dirty="0"/>
            <a:t> – основа  районного </a:t>
          </a:r>
          <a:r>
            <a:rPr lang="ru-RU" dirty="0" err="1"/>
            <a:t>планування</a:t>
          </a:r>
          <a:endParaRPr lang="x-none" dirty="0"/>
        </a:p>
      </dgm:t>
    </dgm:pt>
    <dgm:pt modelId="{30D7E72C-F467-4F57-A31F-27B3C256D668}" type="parTrans" cxnId="{FCB98C41-4CC6-4EDB-8F37-332CEA906B29}">
      <dgm:prSet/>
      <dgm:spPr/>
      <dgm:t>
        <a:bodyPr/>
        <a:lstStyle/>
        <a:p>
          <a:endParaRPr lang="x-none"/>
        </a:p>
      </dgm:t>
    </dgm:pt>
    <dgm:pt modelId="{0870C344-C011-4BBD-8470-12A160FD9CC6}" type="sibTrans" cxnId="{FCB98C41-4CC6-4EDB-8F37-332CEA906B29}">
      <dgm:prSet/>
      <dgm:spPr/>
      <dgm:t>
        <a:bodyPr/>
        <a:lstStyle/>
        <a:p>
          <a:endParaRPr lang="x-none"/>
        </a:p>
      </dgm:t>
    </dgm:pt>
    <dgm:pt modelId="{A9A93802-C9A4-4579-8D21-A52B0F493E7E}">
      <dgm:prSet phldrT="[Текст]"/>
      <dgm:spPr/>
      <dgm:t>
        <a:bodyPr/>
        <a:lstStyle/>
        <a:p>
          <a:r>
            <a:rPr lang="ru-RU" dirty="0"/>
            <a:t>ТЕМА 6. </a:t>
          </a:r>
          <a:r>
            <a:rPr lang="uk-UA" dirty="0"/>
            <a:t>Планувальна</a:t>
          </a:r>
          <a:r>
            <a:rPr lang="ru-RU" dirty="0"/>
            <a:t> </a:t>
          </a:r>
          <a:r>
            <a:rPr lang="ru-RU" dirty="0" err="1"/>
            <a:t>організація</a:t>
          </a:r>
          <a:r>
            <a:rPr lang="ru-RU" dirty="0"/>
            <a:t> </a:t>
          </a:r>
          <a:r>
            <a:rPr lang="ru-RU" dirty="0" err="1"/>
            <a:t>міської</a:t>
          </a:r>
          <a:r>
            <a:rPr lang="ru-RU" dirty="0"/>
            <a:t> </a:t>
          </a:r>
          <a:r>
            <a:rPr lang="ru-RU" dirty="0" err="1"/>
            <a:t>території</a:t>
          </a:r>
          <a:r>
            <a:rPr lang="ru-RU" dirty="0"/>
            <a:t>. </a:t>
          </a:r>
          <a:r>
            <a:rPr lang="uk-UA" dirty="0"/>
            <a:t>П</a:t>
          </a:r>
          <a:r>
            <a:rPr lang="ru-RU" dirty="0" err="1"/>
            <a:t>риміськ</a:t>
          </a:r>
          <a:r>
            <a:rPr lang="uk-UA" dirty="0"/>
            <a:t>і</a:t>
          </a:r>
          <a:r>
            <a:rPr lang="ru-RU" dirty="0"/>
            <a:t> зон</a:t>
          </a:r>
          <a:r>
            <a:rPr lang="uk-UA" dirty="0"/>
            <a:t>и</a:t>
          </a:r>
          <a:r>
            <a:rPr lang="ru-RU" dirty="0"/>
            <a:t> великих </a:t>
          </a:r>
          <a:r>
            <a:rPr lang="ru-RU" dirty="0" err="1"/>
            <a:t>міст</a:t>
          </a:r>
          <a:endParaRPr lang="x-none" dirty="0"/>
        </a:p>
      </dgm:t>
    </dgm:pt>
    <dgm:pt modelId="{FF7DFCCA-0436-4041-91A6-4F0FDB3B25AC}" type="parTrans" cxnId="{9BBE3A65-80B6-4918-A18A-3FBA842A19F9}">
      <dgm:prSet/>
      <dgm:spPr/>
      <dgm:t>
        <a:bodyPr/>
        <a:lstStyle/>
        <a:p>
          <a:endParaRPr lang="x-none"/>
        </a:p>
      </dgm:t>
    </dgm:pt>
    <dgm:pt modelId="{B3FD2980-E481-44E5-9687-46BCDF065C31}" type="sibTrans" cxnId="{9BBE3A65-80B6-4918-A18A-3FBA842A19F9}">
      <dgm:prSet/>
      <dgm:spPr/>
      <dgm:t>
        <a:bodyPr/>
        <a:lstStyle/>
        <a:p>
          <a:endParaRPr lang="x-none"/>
        </a:p>
      </dgm:t>
    </dgm:pt>
    <dgm:pt modelId="{0717E45E-2E7E-434F-B8A1-73378ACA2C16}">
      <dgm:prSet phldrT="[Текст]"/>
      <dgm:spPr/>
      <dgm:t>
        <a:bodyPr/>
        <a:lstStyle/>
        <a:p>
          <a:r>
            <a:rPr lang="ru-RU" dirty="0"/>
            <a:t>ТЕМА 7. </a:t>
          </a:r>
          <a:r>
            <a:rPr lang="ru-RU" dirty="0" err="1"/>
            <a:t>Сільські</a:t>
          </a:r>
          <a:r>
            <a:rPr lang="ru-RU" dirty="0"/>
            <a:t> </a:t>
          </a:r>
          <a:r>
            <a:rPr lang="ru-RU" dirty="0" err="1"/>
            <a:t>райони</a:t>
          </a:r>
          <a:endParaRPr lang="x-none" dirty="0"/>
        </a:p>
      </dgm:t>
    </dgm:pt>
    <dgm:pt modelId="{59C35CB9-9026-42AC-9291-A31257587F83}" type="parTrans" cxnId="{3B218261-DF33-4486-8B12-215A2C727AB5}">
      <dgm:prSet/>
      <dgm:spPr/>
      <dgm:t>
        <a:bodyPr/>
        <a:lstStyle/>
        <a:p>
          <a:endParaRPr lang="x-none"/>
        </a:p>
      </dgm:t>
    </dgm:pt>
    <dgm:pt modelId="{CEFEB015-8796-4D15-8761-A33C1D786B95}" type="sibTrans" cxnId="{3B218261-DF33-4486-8B12-215A2C727AB5}">
      <dgm:prSet/>
      <dgm:spPr/>
      <dgm:t>
        <a:bodyPr/>
        <a:lstStyle/>
        <a:p>
          <a:endParaRPr lang="x-none"/>
        </a:p>
      </dgm:t>
    </dgm:pt>
    <dgm:pt modelId="{F52B09CD-5A10-4C9C-B003-02C875BA2FF2}" type="pres">
      <dgm:prSet presAssocID="{3C09C464-FB59-41C7-8542-8F73F06A80DC}" presName="linearFlow" presStyleCnt="0">
        <dgm:presLayoutVars>
          <dgm:dir/>
          <dgm:resizeHandles val="exact"/>
        </dgm:presLayoutVars>
      </dgm:prSet>
      <dgm:spPr/>
    </dgm:pt>
    <dgm:pt modelId="{5E0F24B6-FA13-45EF-9208-656B8B75E799}" type="pres">
      <dgm:prSet presAssocID="{EDF8007B-881E-4FD6-99D8-51BAC049FAC1}" presName="composite" presStyleCnt="0"/>
      <dgm:spPr/>
    </dgm:pt>
    <dgm:pt modelId="{2C2F70CF-CF13-44EF-A7D7-A439BE406D74}" type="pres">
      <dgm:prSet presAssocID="{EDF8007B-881E-4FD6-99D8-51BAC049FAC1}" presName="imgShp" presStyleLbl="fgImgPlace1" presStyleIdx="0" presStyleCnt="9"/>
      <dgm:spPr/>
    </dgm:pt>
    <dgm:pt modelId="{704E32A2-7B94-41A8-B25E-A533237F5CA8}" type="pres">
      <dgm:prSet presAssocID="{EDF8007B-881E-4FD6-99D8-51BAC049FAC1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684A0-E5B6-44D9-9A28-4811E1172287}" type="pres">
      <dgm:prSet presAssocID="{EF1F5C87-8F5E-41D8-A131-DBA8415E4681}" presName="spacing" presStyleCnt="0"/>
      <dgm:spPr/>
    </dgm:pt>
    <dgm:pt modelId="{114EDDD2-AA6D-426A-8F32-DC4A488636A4}" type="pres">
      <dgm:prSet presAssocID="{AF17DDCA-A7A3-417C-8BF0-D2868E31DAF5}" presName="composite" presStyleCnt="0"/>
      <dgm:spPr/>
    </dgm:pt>
    <dgm:pt modelId="{880EDBBE-F36E-42F7-ACB6-7F311687251E}" type="pres">
      <dgm:prSet presAssocID="{AF17DDCA-A7A3-417C-8BF0-D2868E31DAF5}" presName="imgShp" presStyleLbl="fgImgPlace1" presStyleIdx="1" presStyleCnt="9"/>
      <dgm:spPr/>
    </dgm:pt>
    <dgm:pt modelId="{F957AC67-7EAF-49CC-B2AF-D4990ABE7CDC}" type="pres">
      <dgm:prSet presAssocID="{AF17DDCA-A7A3-417C-8BF0-D2868E31DAF5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40694-9DBA-4041-A38D-DA72B2F2FDD3}" type="pres">
      <dgm:prSet presAssocID="{BE675DC0-D46F-4B4B-AD2B-7AF3E2AC010A}" presName="spacing" presStyleCnt="0"/>
      <dgm:spPr/>
    </dgm:pt>
    <dgm:pt modelId="{2F109297-2A30-4B3E-B8E1-173C5FCC31BC}" type="pres">
      <dgm:prSet presAssocID="{B84F6886-FC47-45EC-9350-804F21E2ECC9}" presName="composite" presStyleCnt="0"/>
      <dgm:spPr/>
    </dgm:pt>
    <dgm:pt modelId="{03BCC8C3-57A5-422B-AE39-73F67D4E40F0}" type="pres">
      <dgm:prSet presAssocID="{B84F6886-FC47-45EC-9350-804F21E2ECC9}" presName="imgShp" presStyleLbl="fgImgPlace1" presStyleIdx="2" presStyleCnt="9"/>
      <dgm:spPr/>
    </dgm:pt>
    <dgm:pt modelId="{F505D6C0-4B55-442B-8A25-AFC7C4231323}" type="pres">
      <dgm:prSet presAssocID="{B84F6886-FC47-45EC-9350-804F21E2ECC9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1B405-B438-4F47-A304-49386C289C7D}" type="pres">
      <dgm:prSet presAssocID="{80A28E99-BC35-4FED-B4CF-63544DFEBCC3}" presName="spacing" presStyleCnt="0"/>
      <dgm:spPr/>
    </dgm:pt>
    <dgm:pt modelId="{2164C7BA-716B-49C3-8B36-22A9DD8EDA48}" type="pres">
      <dgm:prSet presAssocID="{D6DCE2ED-ED1D-47B1-B245-512B0489A3B7}" presName="composite" presStyleCnt="0"/>
      <dgm:spPr/>
    </dgm:pt>
    <dgm:pt modelId="{C3312495-0DBA-48AB-8F7B-3EC190CF661D}" type="pres">
      <dgm:prSet presAssocID="{D6DCE2ED-ED1D-47B1-B245-512B0489A3B7}" presName="imgShp" presStyleLbl="fgImgPlace1" presStyleIdx="3" presStyleCnt="9"/>
      <dgm:spPr/>
    </dgm:pt>
    <dgm:pt modelId="{75BB1FC9-0E43-432F-8CD5-5237E294058A}" type="pres">
      <dgm:prSet presAssocID="{D6DCE2ED-ED1D-47B1-B245-512B0489A3B7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FC227-D0DC-40BA-9BE7-4622F05A3ED2}" type="pres">
      <dgm:prSet presAssocID="{002ABED3-7A4B-4783-97AE-2E99410DD4F7}" presName="spacing" presStyleCnt="0"/>
      <dgm:spPr/>
    </dgm:pt>
    <dgm:pt modelId="{7A8C4BAA-FDE4-46F1-8452-1092CBB811EC}" type="pres">
      <dgm:prSet presAssocID="{B9993C3F-D314-48A8-89C0-5A9A1CD36BDB}" presName="composite" presStyleCnt="0"/>
      <dgm:spPr/>
    </dgm:pt>
    <dgm:pt modelId="{CB8D2A66-6005-4FCB-9D00-AE0C4C7AA0C1}" type="pres">
      <dgm:prSet presAssocID="{B9993C3F-D314-48A8-89C0-5A9A1CD36BDB}" presName="imgShp" presStyleLbl="fgImgPlace1" presStyleIdx="4" presStyleCnt="9"/>
      <dgm:spPr/>
    </dgm:pt>
    <dgm:pt modelId="{E78A75BE-C165-4A15-96DD-7E7A24F69ECE}" type="pres">
      <dgm:prSet presAssocID="{B9993C3F-D314-48A8-89C0-5A9A1CD36BDB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83C73-EF33-4A95-93AD-CD2B2ACD235C}" type="pres">
      <dgm:prSet presAssocID="{0870C344-C011-4BBD-8470-12A160FD9CC6}" presName="spacing" presStyleCnt="0"/>
      <dgm:spPr/>
    </dgm:pt>
    <dgm:pt modelId="{40B45EA7-2E87-4ADB-A025-5C2ED5592D49}" type="pres">
      <dgm:prSet presAssocID="{A9A93802-C9A4-4579-8D21-A52B0F493E7E}" presName="composite" presStyleCnt="0"/>
      <dgm:spPr/>
    </dgm:pt>
    <dgm:pt modelId="{BD97BCFC-361F-4CE2-9ED2-75EC28A6A8E7}" type="pres">
      <dgm:prSet presAssocID="{A9A93802-C9A4-4579-8D21-A52B0F493E7E}" presName="imgShp" presStyleLbl="fgImgPlace1" presStyleIdx="5" presStyleCnt="9"/>
      <dgm:spPr/>
    </dgm:pt>
    <dgm:pt modelId="{9C15EE34-0EC3-4846-B4F3-CE2E76A82BC3}" type="pres">
      <dgm:prSet presAssocID="{A9A93802-C9A4-4579-8D21-A52B0F493E7E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B56FD-FE39-417E-B21E-1E558FDA00E4}" type="pres">
      <dgm:prSet presAssocID="{B3FD2980-E481-44E5-9687-46BCDF065C31}" presName="spacing" presStyleCnt="0"/>
      <dgm:spPr/>
    </dgm:pt>
    <dgm:pt modelId="{9B6BEEFF-3FC5-48B5-B703-CF9C1AA23CB3}" type="pres">
      <dgm:prSet presAssocID="{0717E45E-2E7E-434F-B8A1-73378ACA2C16}" presName="composite" presStyleCnt="0"/>
      <dgm:spPr/>
    </dgm:pt>
    <dgm:pt modelId="{BFDDCF6D-76A8-4EB2-996F-188239F2C63F}" type="pres">
      <dgm:prSet presAssocID="{0717E45E-2E7E-434F-B8A1-73378ACA2C16}" presName="imgShp" presStyleLbl="fgImgPlace1" presStyleIdx="6" presStyleCnt="9"/>
      <dgm:spPr/>
    </dgm:pt>
    <dgm:pt modelId="{C5B87485-D173-4B9B-9BBB-321206743293}" type="pres">
      <dgm:prSet presAssocID="{0717E45E-2E7E-434F-B8A1-73378ACA2C16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9FFD6-9374-4E8C-8A5F-C3244767CD67}" type="pres">
      <dgm:prSet presAssocID="{CEFEB015-8796-4D15-8761-A33C1D786B95}" presName="spacing" presStyleCnt="0"/>
      <dgm:spPr/>
    </dgm:pt>
    <dgm:pt modelId="{9C761674-3C43-44D2-AFB2-6FCF3D63DBA9}" type="pres">
      <dgm:prSet presAssocID="{DF275AFD-F168-47AF-9EA3-793C22C4A0EC}" presName="composite" presStyleCnt="0"/>
      <dgm:spPr/>
    </dgm:pt>
    <dgm:pt modelId="{7FB7C648-0984-4E2B-BDD3-1D920A3935CC}" type="pres">
      <dgm:prSet presAssocID="{DF275AFD-F168-47AF-9EA3-793C22C4A0EC}" presName="imgShp" presStyleLbl="fgImgPlace1" presStyleIdx="7" presStyleCnt="9"/>
      <dgm:spPr/>
    </dgm:pt>
    <dgm:pt modelId="{BFC9F6C2-09AB-454C-B57B-00ED328C1F7E}" type="pres">
      <dgm:prSet presAssocID="{DF275AFD-F168-47AF-9EA3-793C22C4A0EC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B97FD-0B7C-4D20-B075-1FD9AA05679B}" type="pres">
      <dgm:prSet presAssocID="{D1BE6C7E-DA6D-492F-8074-5539D2E0738E}" presName="spacing" presStyleCnt="0"/>
      <dgm:spPr/>
    </dgm:pt>
    <dgm:pt modelId="{0FAC777F-5A89-4638-AFBF-DDD5ABE3161E}" type="pres">
      <dgm:prSet presAssocID="{8AEAA97B-AC17-46BE-B8F0-AE9B01E9638F}" presName="composite" presStyleCnt="0"/>
      <dgm:spPr/>
    </dgm:pt>
    <dgm:pt modelId="{D769F4C8-F50A-40BF-8F58-6047F7CBE430}" type="pres">
      <dgm:prSet presAssocID="{8AEAA97B-AC17-46BE-B8F0-AE9B01E9638F}" presName="imgShp" presStyleLbl="fgImgPlace1" presStyleIdx="8" presStyleCnt="9"/>
      <dgm:spPr/>
    </dgm:pt>
    <dgm:pt modelId="{104E44C0-BB8E-4AD9-AB08-6BCD0D39DC42}" type="pres">
      <dgm:prSet presAssocID="{8AEAA97B-AC17-46BE-B8F0-AE9B01E9638F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F9D26B-CB42-4C82-9CBC-24ABB231491B}" srcId="{3C09C464-FB59-41C7-8542-8F73F06A80DC}" destId="{DF275AFD-F168-47AF-9EA3-793C22C4A0EC}" srcOrd="7" destOrd="0" parTransId="{9766431A-DEB5-46E5-B89C-B4F642323E88}" sibTransId="{D1BE6C7E-DA6D-492F-8074-5539D2E0738E}"/>
    <dgm:cxn modelId="{B10F0350-96D2-465F-A9CA-83114C83A8DC}" type="presOf" srcId="{0717E45E-2E7E-434F-B8A1-73378ACA2C16}" destId="{C5B87485-D173-4B9B-9BBB-321206743293}" srcOrd="0" destOrd="0" presId="urn:microsoft.com/office/officeart/2005/8/layout/vList3#1"/>
    <dgm:cxn modelId="{176B6355-98A1-48A3-9661-06AE07C0231A}" type="presOf" srcId="{DF275AFD-F168-47AF-9EA3-793C22C4A0EC}" destId="{BFC9F6C2-09AB-454C-B57B-00ED328C1F7E}" srcOrd="0" destOrd="0" presId="urn:microsoft.com/office/officeart/2005/8/layout/vList3#1"/>
    <dgm:cxn modelId="{2503D6C0-F7F0-494D-952D-D4678A90F037}" srcId="{3C09C464-FB59-41C7-8542-8F73F06A80DC}" destId="{D6DCE2ED-ED1D-47B1-B245-512B0489A3B7}" srcOrd="3" destOrd="0" parTransId="{7C34E51B-F5C6-48B1-AC77-7EA50B4EE855}" sibTransId="{002ABED3-7A4B-4783-97AE-2E99410DD4F7}"/>
    <dgm:cxn modelId="{87ABB2CD-EC1D-4EFF-9D5D-9B9BE51BDAE6}" type="presOf" srcId="{D6DCE2ED-ED1D-47B1-B245-512B0489A3B7}" destId="{75BB1FC9-0E43-432F-8CD5-5237E294058A}" srcOrd="0" destOrd="0" presId="urn:microsoft.com/office/officeart/2005/8/layout/vList3#1"/>
    <dgm:cxn modelId="{FCB98C41-4CC6-4EDB-8F37-332CEA906B29}" srcId="{3C09C464-FB59-41C7-8542-8F73F06A80DC}" destId="{B9993C3F-D314-48A8-89C0-5A9A1CD36BDB}" srcOrd="4" destOrd="0" parTransId="{30D7E72C-F467-4F57-A31F-27B3C256D668}" sibTransId="{0870C344-C011-4BBD-8470-12A160FD9CC6}"/>
    <dgm:cxn modelId="{3B218261-DF33-4486-8B12-215A2C727AB5}" srcId="{3C09C464-FB59-41C7-8542-8F73F06A80DC}" destId="{0717E45E-2E7E-434F-B8A1-73378ACA2C16}" srcOrd="6" destOrd="0" parTransId="{59C35CB9-9026-42AC-9291-A31257587F83}" sibTransId="{CEFEB015-8796-4D15-8761-A33C1D786B95}"/>
    <dgm:cxn modelId="{746FA580-B0E1-45E5-A796-F7E7C332C50E}" type="presOf" srcId="{B84F6886-FC47-45EC-9350-804F21E2ECC9}" destId="{F505D6C0-4B55-442B-8A25-AFC7C4231323}" srcOrd="0" destOrd="0" presId="urn:microsoft.com/office/officeart/2005/8/layout/vList3#1"/>
    <dgm:cxn modelId="{9BBE3A65-80B6-4918-A18A-3FBA842A19F9}" srcId="{3C09C464-FB59-41C7-8542-8F73F06A80DC}" destId="{A9A93802-C9A4-4579-8D21-A52B0F493E7E}" srcOrd="5" destOrd="0" parTransId="{FF7DFCCA-0436-4041-91A6-4F0FDB3B25AC}" sibTransId="{B3FD2980-E481-44E5-9687-46BCDF065C31}"/>
    <dgm:cxn modelId="{8F6D8896-5167-4A23-9807-F5FBB3A9722F}" srcId="{3C09C464-FB59-41C7-8542-8F73F06A80DC}" destId="{EDF8007B-881E-4FD6-99D8-51BAC049FAC1}" srcOrd="0" destOrd="0" parTransId="{94AF6F6C-FC7C-47C2-A4AF-79C603054EA0}" sibTransId="{EF1F5C87-8F5E-41D8-A131-DBA8415E4681}"/>
    <dgm:cxn modelId="{15B8C8EF-EEFB-4ED9-967B-58320FAB3D63}" type="presOf" srcId="{EDF8007B-881E-4FD6-99D8-51BAC049FAC1}" destId="{704E32A2-7B94-41A8-B25E-A533237F5CA8}" srcOrd="0" destOrd="0" presId="urn:microsoft.com/office/officeart/2005/8/layout/vList3#1"/>
    <dgm:cxn modelId="{E649418C-CA62-45EC-B4BB-D932B662108A}" srcId="{3C09C464-FB59-41C7-8542-8F73F06A80DC}" destId="{8AEAA97B-AC17-46BE-B8F0-AE9B01E9638F}" srcOrd="8" destOrd="0" parTransId="{2B01A2D3-FE5A-4FD9-A363-A9B4262188DC}" sibTransId="{EE9E471E-F38E-4BD2-A2B7-105F7B1814C4}"/>
    <dgm:cxn modelId="{6BF27B38-3364-436B-8274-8F41CBF69E35}" type="presOf" srcId="{3C09C464-FB59-41C7-8542-8F73F06A80DC}" destId="{F52B09CD-5A10-4C9C-B003-02C875BA2FF2}" srcOrd="0" destOrd="0" presId="urn:microsoft.com/office/officeart/2005/8/layout/vList3#1"/>
    <dgm:cxn modelId="{942C26A6-6A49-44B8-B298-756FAA802972}" type="presOf" srcId="{B9993C3F-D314-48A8-89C0-5A9A1CD36BDB}" destId="{E78A75BE-C165-4A15-96DD-7E7A24F69ECE}" srcOrd="0" destOrd="0" presId="urn:microsoft.com/office/officeart/2005/8/layout/vList3#1"/>
    <dgm:cxn modelId="{C44C307A-171A-46CB-8791-FD608EC8E3FA}" type="presOf" srcId="{8AEAA97B-AC17-46BE-B8F0-AE9B01E9638F}" destId="{104E44C0-BB8E-4AD9-AB08-6BCD0D39DC42}" srcOrd="0" destOrd="0" presId="urn:microsoft.com/office/officeart/2005/8/layout/vList3#1"/>
    <dgm:cxn modelId="{A4824F1C-4978-4A19-B29E-B60B7E14BC90}" type="presOf" srcId="{A9A93802-C9A4-4579-8D21-A52B0F493E7E}" destId="{9C15EE34-0EC3-4846-B4F3-CE2E76A82BC3}" srcOrd="0" destOrd="0" presId="urn:microsoft.com/office/officeart/2005/8/layout/vList3#1"/>
    <dgm:cxn modelId="{6236C024-837C-49BD-B525-418543892C3F}" srcId="{3C09C464-FB59-41C7-8542-8F73F06A80DC}" destId="{B84F6886-FC47-45EC-9350-804F21E2ECC9}" srcOrd="2" destOrd="0" parTransId="{B1AF950A-EA6A-4B13-B1FD-B370469EA34F}" sibTransId="{80A28E99-BC35-4FED-B4CF-63544DFEBCC3}"/>
    <dgm:cxn modelId="{D7CCB839-E7FD-40D1-8F91-D04A600DE2CB}" type="presOf" srcId="{AF17DDCA-A7A3-417C-8BF0-D2868E31DAF5}" destId="{F957AC67-7EAF-49CC-B2AF-D4990ABE7CDC}" srcOrd="0" destOrd="0" presId="urn:microsoft.com/office/officeart/2005/8/layout/vList3#1"/>
    <dgm:cxn modelId="{37EE655A-4355-41F2-BE6E-2ECE05594F52}" srcId="{3C09C464-FB59-41C7-8542-8F73F06A80DC}" destId="{AF17DDCA-A7A3-417C-8BF0-D2868E31DAF5}" srcOrd="1" destOrd="0" parTransId="{464E1BEF-A91D-45AE-A39B-FC08E844CB52}" sibTransId="{BE675DC0-D46F-4B4B-AD2B-7AF3E2AC010A}"/>
    <dgm:cxn modelId="{B8250D75-57FE-4877-A285-6A4ADDB64095}" type="presParOf" srcId="{F52B09CD-5A10-4C9C-B003-02C875BA2FF2}" destId="{5E0F24B6-FA13-45EF-9208-656B8B75E799}" srcOrd="0" destOrd="0" presId="urn:microsoft.com/office/officeart/2005/8/layout/vList3#1"/>
    <dgm:cxn modelId="{9A716431-5205-4D9F-BCAF-9E83CDEABC62}" type="presParOf" srcId="{5E0F24B6-FA13-45EF-9208-656B8B75E799}" destId="{2C2F70CF-CF13-44EF-A7D7-A439BE406D74}" srcOrd="0" destOrd="0" presId="urn:microsoft.com/office/officeart/2005/8/layout/vList3#1"/>
    <dgm:cxn modelId="{A67BAAB7-68BF-413E-B031-A83FF30C801B}" type="presParOf" srcId="{5E0F24B6-FA13-45EF-9208-656B8B75E799}" destId="{704E32A2-7B94-41A8-B25E-A533237F5CA8}" srcOrd="1" destOrd="0" presId="urn:microsoft.com/office/officeart/2005/8/layout/vList3#1"/>
    <dgm:cxn modelId="{63CF8100-AFDE-40F4-BFFA-F928663B54F0}" type="presParOf" srcId="{F52B09CD-5A10-4C9C-B003-02C875BA2FF2}" destId="{093684A0-E5B6-44D9-9A28-4811E1172287}" srcOrd="1" destOrd="0" presId="urn:microsoft.com/office/officeart/2005/8/layout/vList3#1"/>
    <dgm:cxn modelId="{3B3C8D92-DF0F-4525-8FD4-0C5DBCEF9648}" type="presParOf" srcId="{F52B09CD-5A10-4C9C-B003-02C875BA2FF2}" destId="{114EDDD2-AA6D-426A-8F32-DC4A488636A4}" srcOrd="2" destOrd="0" presId="urn:microsoft.com/office/officeart/2005/8/layout/vList3#1"/>
    <dgm:cxn modelId="{8AA32ACC-ED67-4BB8-8260-F9D01E9566D5}" type="presParOf" srcId="{114EDDD2-AA6D-426A-8F32-DC4A488636A4}" destId="{880EDBBE-F36E-42F7-ACB6-7F311687251E}" srcOrd="0" destOrd="0" presId="urn:microsoft.com/office/officeart/2005/8/layout/vList3#1"/>
    <dgm:cxn modelId="{52963CD6-69B3-43F9-965A-2569748A976A}" type="presParOf" srcId="{114EDDD2-AA6D-426A-8F32-DC4A488636A4}" destId="{F957AC67-7EAF-49CC-B2AF-D4990ABE7CDC}" srcOrd="1" destOrd="0" presId="urn:microsoft.com/office/officeart/2005/8/layout/vList3#1"/>
    <dgm:cxn modelId="{1B3B4954-229E-40D3-8AB8-406CB17F2C2C}" type="presParOf" srcId="{F52B09CD-5A10-4C9C-B003-02C875BA2FF2}" destId="{C2040694-9DBA-4041-A38D-DA72B2F2FDD3}" srcOrd="3" destOrd="0" presId="urn:microsoft.com/office/officeart/2005/8/layout/vList3#1"/>
    <dgm:cxn modelId="{AF0E7A63-FAAB-4A51-95E3-16E747A1315F}" type="presParOf" srcId="{F52B09CD-5A10-4C9C-B003-02C875BA2FF2}" destId="{2F109297-2A30-4B3E-B8E1-173C5FCC31BC}" srcOrd="4" destOrd="0" presId="urn:microsoft.com/office/officeart/2005/8/layout/vList3#1"/>
    <dgm:cxn modelId="{038B88AB-001C-43B7-855F-BFD21D3E01E7}" type="presParOf" srcId="{2F109297-2A30-4B3E-B8E1-173C5FCC31BC}" destId="{03BCC8C3-57A5-422B-AE39-73F67D4E40F0}" srcOrd="0" destOrd="0" presId="urn:microsoft.com/office/officeart/2005/8/layout/vList3#1"/>
    <dgm:cxn modelId="{3B6A78AF-9645-4D8F-9D26-E860451ED17E}" type="presParOf" srcId="{2F109297-2A30-4B3E-B8E1-173C5FCC31BC}" destId="{F505D6C0-4B55-442B-8A25-AFC7C4231323}" srcOrd="1" destOrd="0" presId="urn:microsoft.com/office/officeart/2005/8/layout/vList3#1"/>
    <dgm:cxn modelId="{D3F632A4-DE27-4FD7-BA20-F8FB9E8B4D45}" type="presParOf" srcId="{F52B09CD-5A10-4C9C-B003-02C875BA2FF2}" destId="{4221B405-B438-4F47-A304-49386C289C7D}" srcOrd="5" destOrd="0" presId="urn:microsoft.com/office/officeart/2005/8/layout/vList3#1"/>
    <dgm:cxn modelId="{BFF27EC9-226F-444D-92B6-016118167883}" type="presParOf" srcId="{F52B09CD-5A10-4C9C-B003-02C875BA2FF2}" destId="{2164C7BA-716B-49C3-8B36-22A9DD8EDA48}" srcOrd="6" destOrd="0" presId="urn:microsoft.com/office/officeart/2005/8/layout/vList3#1"/>
    <dgm:cxn modelId="{2F3181E9-843B-491D-8D98-A5F9CBB029F9}" type="presParOf" srcId="{2164C7BA-716B-49C3-8B36-22A9DD8EDA48}" destId="{C3312495-0DBA-48AB-8F7B-3EC190CF661D}" srcOrd="0" destOrd="0" presId="urn:microsoft.com/office/officeart/2005/8/layout/vList3#1"/>
    <dgm:cxn modelId="{AB170C28-95FD-48E9-8673-9CC9947C3829}" type="presParOf" srcId="{2164C7BA-716B-49C3-8B36-22A9DD8EDA48}" destId="{75BB1FC9-0E43-432F-8CD5-5237E294058A}" srcOrd="1" destOrd="0" presId="urn:microsoft.com/office/officeart/2005/8/layout/vList3#1"/>
    <dgm:cxn modelId="{52FBD98D-83D5-4467-A1CA-AB23B1ADACF7}" type="presParOf" srcId="{F52B09CD-5A10-4C9C-B003-02C875BA2FF2}" destId="{A79FC227-D0DC-40BA-9BE7-4622F05A3ED2}" srcOrd="7" destOrd="0" presId="urn:microsoft.com/office/officeart/2005/8/layout/vList3#1"/>
    <dgm:cxn modelId="{A6ED09C5-FFB0-430E-AC0E-F8D0298840D3}" type="presParOf" srcId="{F52B09CD-5A10-4C9C-B003-02C875BA2FF2}" destId="{7A8C4BAA-FDE4-46F1-8452-1092CBB811EC}" srcOrd="8" destOrd="0" presId="urn:microsoft.com/office/officeart/2005/8/layout/vList3#1"/>
    <dgm:cxn modelId="{94BBD2F1-4E90-4275-AC4B-F029AFB3EA96}" type="presParOf" srcId="{7A8C4BAA-FDE4-46F1-8452-1092CBB811EC}" destId="{CB8D2A66-6005-4FCB-9D00-AE0C4C7AA0C1}" srcOrd="0" destOrd="0" presId="urn:microsoft.com/office/officeart/2005/8/layout/vList3#1"/>
    <dgm:cxn modelId="{98AEFD5C-67CB-421C-81A4-53D0028CF935}" type="presParOf" srcId="{7A8C4BAA-FDE4-46F1-8452-1092CBB811EC}" destId="{E78A75BE-C165-4A15-96DD-7E7A24F69ECE}" srcOrd="1" destOrd="0" presId="urn:microsoft.com/office/officeart/2005/8/layout/vList3#1"/>
    <dgm:cxn modelId="{6952E6F1-9DC4-4379-9EF8-40BA567BAF93}" type="presParOf" srcId="{F52B09CD-5A10-4C9C-B003-02C875BA2FF2}" destId="{BBA83C73-EF33-4A95-93AD-CD2B2ACD235C}" srcOrd="9" destOrd="0" presId="urn:microsoft.com/office/officeart/2005/8/layout/vList3#1"/>
    <dgm:cxn modelId="{1866B9FC-272C-4166-A945-FE302FBFCB1A}" type="presParOf" srcId="{F52B09CD-5A10-4C9C-B003-02C875BA2FF2}" destId="{40B45EA7-2E87-4ADB-A025-5C2ED5592D49}" srcOrd="10" destOrd="0" presId="urn:microsoft.com/office/officeart/2005/8/layout/vList3#1"/>
    <dgm:cxn modelId="{3F6092C0-9C61-42F5-9EAF-F6CFEDFA500F}" type="presParOf" srcId="{40B45EA7-2E87-4ADB-A025-5C2ED5592D49}" destId="{BD97BCFC-361F-4CE2-9ED2-75EC28A6A8E7}" srcOrd="0" destOrd="0" presId="urn:microsoft.com/office/officeart/2005/8/layout/vList3#1"/>
    <dgm:cxn modelId="{6BDFE82B-F3E0-439E-BD8B-70375E88425E}" type="presParOf" srcId="{40B45EA7-2E87-4ADB-A025-5C2ED5592D49}" destId="{9C15EE34-0EC3-4846-B4F3-CE2E76A82BC3}" srcOrd="1" destOrd="0" presId="urn:microsoft.com/office/officeart/2005/8/layout/vList3#1"/>
    <dgm:cxn modelId="{CD294470-250A-436E-B50A-92D9219F15FF}" type="presParOf" srcId="{F52B09CD-5A10-4C9C-B003-02C875BA2FF2}" destId="{068B56FD-FE39-417E-B21E-1E558FDA00E4}" srcOrd="11" destOrd="0" presId="urn:microsoft.com/office/officeart/2005/8/layout/vList3#1"/>
    <dgm:cxn modelId="{D29F05D3-D62A-4B07-BFF7-87C277DB3B4E}" type="presParOf" srcId="{F52B09CD-5A10-4C9C-B003-02C875BA2FF2}" destId="{9B6BEEFF-3FC5-48B5-B703-CF9C1AA23CB3}" srcOrd="12" destOrd="0" presId="urn:microsoft.com/office/officeart/2005/8/layout/vList3#1"/>
    <dgm:cxn modelId="{093F3607-BD5C-49BE-AFC1-71A650CBC97A}" type="presParOf" srcId="{9B6BEEFF-3FC5-48B5-B703-CF9C1AA23CB3}" destId="{BFDDCF6D-76A8-4EB2-996F-188239F2C63F}" srcOrd="0" destOrd="0" presId="urn:microsoft.com/office/officeart/2005/8/layout/vList3#1"/>
    <dgm:cxn modelId="{0875A0B1-7D81-4B84-9D72-88A3513F5FFD}" type="presParOf" srcId="{9B6BEEFF-3FC5-48B5-B703-CF9C1AA23CB3}" destId="{C5B87485-D173-4B9B-9BBB-321206743293}" srcOrd="1" destOrd="0" presId="urn:microsoft.com/office/officeart/2005/8/layout/vList3#1"/>
    <dgm:cxn modelId="{EF160B5A-16B2-46C8-B601-3AC39ED8A820}" type="presParOf" srcId="{F52B09CD-5A10-4C9C-B003-02C875BA2FF2}" destId="{2B29FFD6-9374-4E8C-8A5F-C3244767CD67}" srcOrd="13" destOrd="0" presId="urn:microsoft.com/office/officeart/2005/8/layout/vList3#1"/>
    <dgm:cxn modelId="{1B3A8CF2-B780-45E4-AF3B-7FE94BF22516}" type="presParOf" srcId="{F52B09CD-5A10-4C9C-B003-02C875BA2FF2}" destId="{9C761674-3C43-44D2-AFB2-6FCF3D63DBA9}" srcOrd="14" destOrd="0" presId="urn:microsoft.com/office/officeart/2005/8/layout/vList3#1"/>
    <dgm:cxn modelId="{140CEB3B-3D7E-423D-82F5-2906320CDF8B}" type="presParOf" srcId="{9C761674-3C43-44D2-AFB2-6FCF3D63DBA9}" destId="{7FB7C648-0984-4E2B-BDD3-1D920A3935CC}" srcOrd="0" destOrd="0" presId="urn:microsoft.com/office/officeart/2005/8/layout/vList3#1"/>
    <dgm:cxn modelId="{24CBBEAC-5C78-48C0-B2AE-1DF7434E64EA}" type="presParOf" srcId="{9C761674-3C43-44D2-AFB2-6FCF3D63DBA9}" destId="{BFC9F6C2-09AB-454C-B57B-00ED328C1F7E}" srcOrd="1" destOrd="0" presId="urn:microsoft.com/office/officeart/2005/8/layout/vList3#1"/>
    <dgm:cxn modelId="{7F51A428-758D-486E-881D-015E0D30C49D}" type="presParOf" srcId="{F52B09CD-5A10-4C9C-B003-02C875BA2FF2}" destId="{45CB97FD-0B7C-4D20-B075-1FD9AA05679B}" srcOrd="15" destOrd="0" presId="urn:microsoft.com/office/officeart/2005/8/layout/vList3#1"/>
    <dgm:cxn modelId="{0DEE5307-0C8F-4B70-BBD6-690AAD91D046}" type="presParOf" srcId="{F52B09CD-5A10-4C9C-B003-02C875BA2FF2}" destId="{0FAC777F-5A89-4638-AFBF-DDD5ABE3161E}" srcOrd="16" destOrd="0" presId="urn:microsoft.com/office/officeart/2005/8/layout/vList3#1"/>
    <dgm:cxn modelId="{69DD056A-B042-4005-9785-118A89139106}" type="presParOf" srcId="{0FAC777F-5A89-4638-AFBF-DDD5ABE3161E}" destId="{D769F4C8-F50A-40BF-8F58-6047F7CBE430}" srcOrd="0" destOrd="0" presId="urn:microsoft.com/office/officeart/2005/8/layout/vList3#1"/>
    <dgm:cxn modelId="{6A9B27D4-F3CA-49A7-9D27-A6039689EDB0}" type="presParOf" srcId="{0FAC777F-5A89-4638-AFBF-DDD5ABE3161E}" destId="{104E44C0-BB8E-4AD9-AB08-6BCD0D39DC4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9F172B-C901-4CA8-AE2D-029CB7F5F425}">
      <dsp:nvSpPr>
        <dsp:cNvPr id="0" name=""/>
        <dsp:cNvSpPr/>
      </dsp:nvSpPr>
      <dsp:spPr>
        <a:xfrm rot="16200000">
          <a:off x="-1229036" y="1229877"/>
          <a:ext cx="4645093" cy="218533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13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400"/>
            <a:buFont typeface="Calibri" panose="020F0502020204030204" pitchFamily="34" charset="0"/>
            <a:buChar char="-"/>
          </a:pPr>
          <a:r>
            <a:rPr lang="uk-UA" sz="1800" kern="1200" dirty="0"/>
            <a:t>визначати інтегральний потенціал території,  можливості та обмеження щодо подальшого розвитку регіону</a:t>
          </a:r>
          <a:endParaRPr lang="x-none" sz="1800" kern="1200" dirty="0"/>
        </a:p>
      </dsp:txBody>
      <dsp:txXfrm rot="16200000">
        <a:off x="-1229036" y="1229877"/>
        <a:ext cx="4645093" cy="2185338"/>
      </dsp:txXfrm>
    </dsp:sp>
    <dsp:sp modelId="{3CE64714-5F3C-4781-BC70-0C734FC3C2BC}">
      <dsp:nvSpPr>
        <dsp:cNvPr id="0" name=""/>
        <dsp:cNvSpPr/>
      </dsp:nvSpPr>
      <dsp:spPr>
        <a:xfrm rot="16200000">
          <a:off x="1120202" y="1229877"/>
          <a:ext cx="4645093" cy="218533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13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оцінювати основні природно-суспільні характеристики території для визначення точок зростання та бар’єрів розвитку господарської діяльності</a:t>
          </a:r>
          <a:endParaRPr lang="x-none" sz="1800" kern="1200" dirty="0"/>
        </a:p>
      </dsp:txBody>
      <dsp:txXfrm rot="16200000">
        <a:off x="1120202" y="1229877"/>
        <a:ext cx="4645093" cy="2185338"/>
      </dsp:txXfrm>
    </dsp:sp>
    <dsp:sp modelId="{46AFFD05-4956-460C-8199-98B5B09EAE2D}">
      <dsp:nvSpPr>
        <dsp:cNvPr id="0" name=""/>
        <dsp:cNvSpPr/>
      </dsp:nvSpPr>
      <dsp:spPr>
        <a:xfrm rot="16200000">
          <a:off x="3469440" y="1229877"/>
          <a:ext cx="4645093" cy="2185338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138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характеризувати просторові  відмінності і планувальну структуру регіону</a:t>
          </a:r>
          <a:endParaRPr lang="x-none" sz="1800" kern="1200" dirty="0"/>
        </a:p>
      </dsp:txBody>
      <dsp:txXfrm rot="16200000">
        <a:off x="3469440" y="1229877"/>
        <a:ext cx="4645093" cy="21853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4E32A2-7B94-41A8-B25E-A533237F5CA8}">
      <dsp:nvSpPr>
        <dsp:cNvPr id="0" name=""/>
        <dsp:cNvSpPr/>
      </dsp:nvSpPr>
      <dsp:spPr>
        <a:xfrm rot="10800000">
          <a:off x="2217210" y="2665"/>
          <a:ext cx="8315423" cy="490895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7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ТЕМА 1. </a:t>
          </a:r>
          <a:r>
            <a:rPr lang="ru-RU" sz="1600" kern="1200" dirty="0" err="1"/>
            <a:t>Загальні</a:t>
          </a:r>
          <a:r>
            <a:rPr lang="ru-RU" sz="1600" kern="1200" dirty="0"/>
            <a:t> </a:t>
          </a:r>
          <a:r>
            <a:rPr lang="ru-RU" sz="1600" kern="1200" dirty="0" err="1"/>
            <a:t>поняття</a:t>
          </a:r>
          <a:r>
            <a:rPr lang="ru-RU" sz="1600" kern="1200" dirty="0"/>
            <a:t> основ  районного </a:t>
          </a:r>
          <a:r>
            <a:rPr lang="ru-RU" sz="1600" kern="1200" dirty="0" err="1"/>
            <a:t>планування</a:t>
          </a:r>
          <a:r>
            <a:rPr lang="ru-RU" sz="1600" kern="1200" dirty="0"/>
            <a:t>.</a:t>
          </a:r>
          <a:endParaRPr lang="x-none" sz="1600" kern="1200" dirty="0"/>
        </a:p>
      </dsp:txBody>
      <dsp:txXfrm rot="10800000">
        <a:off x="2217210" y="2665"/>
        <a:ext cx="8315423" cy="490895"/>
      </dsp:txXfrm>
    </dsp:sp>
    <dsp:sp modelId="{2C2F70CF-CF13-44EF-A7D7-A439BE406D74}">
      <dsp:nvSpPr>
        <dsp:cNvPr id="0" name=""/>
        <dsp:cNvSpPr/>
      </dsp:nvSpPr>
      <dsp:spPr>
        <a:xfrm>
          <a:off x="1971762" y="2665"/>
          <a:ext cx="490895" cy="490895"/>
        </a:xfrm>
        <a:prstGeom prst="ellipse">
          <a:avLst/>
        </a:prstGeom>
        <a:solidFill>
          <a:schemeClr val="accent3">
            <a:tint val="5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7AC67-7EAF-49CC-B2AF-D4990ABE7CDC}">
      <dsp:nvSpPr>
        <dsp:cNvPr id="0" name=""/>
        <dsp:cNvSpPr/>
      </dsp:nvSpPr>
      <dsp:spPr>
        <a:xfrm rot="10800000">
          <a:off x="2217210" y="640097"/>
          <a:ext cx="8315423" cy="490895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7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ТЕМА 2. </a:t>
          </a:r>
          <a:r>
            <a:rPr lang="uk-UA" sz="1600" kern="1200" dirty="0"/>
            <a:t>Законодавчі основи</a:t>
          </a:r>
          <a:r>
            <a:rPr lang="ru-RU" sz="1600" kern="1200" dirty="0"/>
            <a:t> районного </a:t>
          </a:r>
          <a:r>
            <a:rPr lang="ru-RU" sz="1600" kern="1200" dirty="0" err="1"/>
            <a:t>планування</a:t>
          </a:r>
          <a:r>
            <a:rPr lang="ru-RU" sz="1600" kern="1200" dirty="0"/>
            <a:t>.</a:t>
          </a:r>
          <a:endParaRPr lang="x-none" sz="1600" kern="1200" dirty="0"/>
        </a:p>
      </dsp:txBody>
      <dsp:txXfrm rot="10800000">
        <a:off x="2217210" y="640097"/>
        <a:ext cx="8315423" cy="490895"/>
      </dsp:txXfrm>
    </dsp:sp>
    <dsp:sp modelId="{880EDBBE-F36E-42F7-ACB6-7F311687251E}">
      <dsp:nvSpPr>
        <dsp:cNvPr id="0" name=""/>
        <dsp:cNvSpPr/>
      </dsp:nvSpPr>
      <dsp:spPr>
        <a:xfrm>
          <a:off x="1971762" y="640097"/>
          <a:ext cx="490895" cy="490895"/>
        </a:xfrm>
        <a:prstGeom prst="ellipse">
          <a:avLst/>
        </a:prstGeom>
        <a:solidFill>
          <a:schemeClr val="accent3">
            <a:tint val="50000"/>
            <a:alpha val="90000"/>
            <a:hueOff val="9239"/>
            <a:satOff val="-365"/>
            <a:lumOff val="1330"/>
            <a:alphaOff val="-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5D6C0-4B55-442B-8A25-AFC7C4231323}">
      <dsp:nvSpPr>
        <dsp:cNvPr id="0" name=""/>
        <dsp:cNvSpPr/>
      </dsp:nvSpPr>
      <dsp:spPr>
        <a:xfrm rot="10800000">
          <a:off x="2217210" y="1277528"/>
          <a:ext cx="8315423" cy="490895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7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ТЕМА 3. </a:t>
          </a:r>
          <a:r>
            <a:rPr lang="ru-RU" sz="1600" kern="1200" dirty="0" err="1"/>
            <a:t>Розвиток</a:t>
          </a:r>
          <a:r>
            <a:rPr lang="ru-RU" sz="1600" kern="1200" dirty="0"/>
            <a:t> </a:t>
          </a:r>
          <a:r>
            <a:rPr lang="ru-RU" sz="1600" kern="1200" dirty="0" err="1"/>
            <a:t>територіальної</a:t>
          </a:r>
          <a:r>
            <a:rPr lang="ru-RU" sz="1600" kern="1200" dirty="0"/>
            <a:t> </a:t>
          </a:r>
          <a:r>
            <a:rPr lang="ru-RU" sz="1600" kern="1200" dirty="0" err="1"/>
            <a:t>структури</a:t>
          </a:r>
          <a:r>
            <a:rPr lang="ru-RU" sz="1600" kern="1200" dirty="0"/>
            <a:t> </a:t>
          </a:r>
          <a:r>
            <a:rPr lang="ru-RU" sz="1600" kern="1200" dirty="0" err="1"/>
            <a:t>виробничих</a:t>
          </a:r>
          <a:r>
            <a:rPr lang="ru-RU" sz="1600" kern="1200" dirty="0"/>
            <a:t> сил району.</a:t>
          </a:r>
          <a:endParaRPr lang="x-none" sz="1600" kern="1200" dirty="0"/>
        </a:p>
      </dsp:txBody>
      <dsp:txXfrm rot="10800000">
        <a:off x="2217210" y="1277528"/>
        <a:ext cx="8315423" cy="490895"/>
      </dsp:txXfrm>
    </dsp:sp>
    <dsp:sp modelId="{03BCC8C3-57A5-422B-AE39-73F67D4E40F0}">
      <dsp:nvSpPr>
        <dsp:cNvPr id="0" name=""/>
        <dsp:cNvSpPr/>
      </dsp:nvSpPr>
      <dsp:spPr>
        <a:xfrm>
          <a:off x="1971762" y="1277528"/>
          <a:ext cx="490895" cy="490895"/>
        </a:xfrm>
        <a:prstGeom prst="ellipse">
          <a:avLst/>
        </a:prstGeom>
        <a:solidFill>
          <a:schemeClr val="accent3">
            <a:tint val="50000"/>
            <a:alpha val="90000"/>
            <a:hueOff val="18477"/>
            <a:satOff val="-729"/>
            <a:lumOff val="2659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B1FC9-0E43-432F-8CD5-5237E294058A}">
      <dsp:nvSpPr>
        <dsp:cNvPr id="0" name=""/>
        <dsp:cNvSpPr/>
      </dsp:nvSpPr>
      <dsp:spPr>
        <a:xfrm rot="10800000">
          <a:off x="2217210" y="1914959"/>
          <a:ext cx="8315423" cy="490895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7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ТЕМА 4. </a:t>
          </a:r>
          <a:r>
            <a:rPr lang="uk-UA" sz="1600" kern="1200" dirty="0"/>
            <a:t>Р</a:t>
          </a:r>
          <a:r>
            <a:rPr lang="ru-RU" sz="1600" kern="1200" dirty="0" err="1"/>
            <a:t>айонне</a:t>
          </a:r>
          <a:r>
            <a:rPr lang="ru-RU" sz="1600" kern="1200" dirty="0"/>
            <a:t> </a:t>
          </a:r>
          <a:r>
            <a:rPr lang="ru-RU" sz="1600" kern="1200" dirty="0" err="1"/>
            <a:t>планування</a:t>
          </a:r>
          <a:r>
            <a:rPr lang="ru-RU" sz="1600" kern="1200" dirty="0"/>
            <a:t> та </a:t>
          </a:r>
          <a:r>
            <a:rPr lang="ru-RU" sz="1600" kern="1200" dirty="0" err="1"/>
            <a:t>містобудування</a:t>
          </a:r>
          <a:r>
            <a:rPr lang="uk-UA" sz="1600" kern="1200" dirty="0"/>
            <a:t>: точки перетину і конфлікти</a:t>
          </a:r>
          <a:endParaRPr lang="x-none" sz="1600" kern="1200" dirty="0"/>
        </a:p>
      </dsp:txBody>
      <dsp:txXfrm rot="10800000">
        <a:off x="2217210" y="1914959"/>
        <a:ext cx="8315423" cy="490895"/>
      </dsp:txXfrm>
    </dsp:sp>
    <dsp:sp modelId="{C3312495-0DBA-48AB-8F7B-3EC190CF661D}">
      <dsp:nvSpPr>
        <dsp:cNvPr id="0" name=""/>
        <dsp:cNvSpPr/>
      </dsp:nvSpPr>
      <dsp:spPr>
        <a:xfrm>
          <a:off x="1971762" y="1914959"/>
          <a:ext cx="490895" cy="490895"/>
        </a:xfrm>
        <a:prstGeom prst="ellipse">
          <a:avLst/>
        </a:prstGeom>
        <a:solidFill>
          <a:schemeClr val="accent3">
            <a:tint val="50000"/>
            <a:alpha val="90000"/>
            <a:hueOff val="27716"/>
            <a:satOff val="-1094"/>
            <a:lumOff val="3989"/>
            <a:alphaOff val="-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A75BE-C165-4A15-96DD-7E7A24F69ECE}">
      <dsp:nvSpPr>
        <dsp:cNvPr id="0" name=""/>
        <dsp:cNvSpPr/>
      </dsp:nvSpPr>
      <dsp:spPr>
        <a:xfrm rot="10800000">
          <a:off x="2217210" y="2552390"/>
          <a:ext cx="8315423" cy="490895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7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ТЕМА 5. </a:t>
          </a:r>
          <a:r>
            <a:rPr lang="ru-RU" sz="1600" kern="1200" dirty="0" err="1"/>
            <a:t>Районування</a:t>
          </a:r>
          <a:r>
            <a:rPr lang="ru-RU" sz="1600" kern="1200" dirty="0"/>
            <a:t> </a:t>
          </a:r>
          <a:r>
            <a:rPr lang="ru-RU" sz="1600" kern="1200" dirty="0" err="1"/>
            <a:t>території</a:t>
          </a:r>
          <a:r>
            <a:rPr lang="ru-RU" sz="1600" kern="1200" dirty="0"/>
            <a:t> – основа  районного </a:t>
          </a:r>
          <a:r>
            <a:rPr lang="ru-RU" sz="1600" kern="1200" dirty="0" err="1"/>
            <a:t>планування</a:t>
          </a:r>
          <a:endParaRPr lang="x-none" sz="1600" kern="1200" dirty="0"/>
        </a:p>
      </dsp:txBody>
      <dsp:txXfrm rot="10800000">
        <a:off x="2217210" y="2552390"/>
        <a:ext cx="8315423" cy="490895"/>
      </dsp:txXfrm>
    </dsp:sp>
    <dsp:sp modelId="{CB8D2A66-6005-4FCB-9D00-AE0C4C7AA0C1}">
      <dsp:nvSpPr>
        <dsp:cNvPr id="0" name=""/>
        <dsp:cNvSpPr/>
      </dsp:nvSpPr>
      <dsp:spPr>
        <a:xfrm>
          <a:off x="1971762" y="2552390"/>
          <a:ext cx="490895" cy="490895"/>
        </a:xfrm>
        <a:prstGeom prst="ellipse">
          <a:avLst/>
        </a:prstGeom>
        <a:solidFill>
          <a:schemeClr val="accent3">
            <a:tint val="50000"/>
            <a:alpha val="90000"/>
            <a:hueOff val="36954"/>
            <a:satOff val="-1459"/>
            <a:lumOff val="5318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5EE34-0EC3-4846-B4F3-CE2E76A82BC3}">
      <dsp:nvSpPr>
        <dsp:cNvPr id="0" name=""/>
        <dsp:cNvSpPr/>
      </dsp:nvSpPr>
      <dsp:spPr>
        <a:xfrm rot="10800000">
          <a:off x="2217210" y="3189821"/>
          <a:ext cx="8315423" cy="490895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7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ТЕМА 6. </a:t>
          </a:r>
          <a:r>
            <a:rPr lang="uk-UA" sz="1600" kern="1200" dirty="0"/>
            <a:t>Планувальна</a:t>
          </a:r>
          <a:r>
            <a:rPr lang="ru-RU" sz="1600" kern="1200" dirty="0"/>
            <a:t> </a:t>
          </a:r>
          <a:r>
            <a:rPr lang="ru-RU" sz="1600" kern="1200" dirty="0" err="1"/>
            <a:t>організація</a:t>
          </a:r>
          <a:r>
            <a:rPr lang="ru-RU" sz="1600" kern="1200" dirty="0"/>
            <a:t> </a:t>
          </a:r>
          <a:r>
            <a:rPr lang="ru-RU" sz="1600" kern="1200" dirty="0" err="1"/>
            <a:t>міської</a:t>
          </a:r>
          <a:r>
            <a:rPr lang="ru-RU" sz="1600" kern="1200" dirty="0"/>
            <a:t> </a:t>
          </a:r>
          <a:r>
            <a:rPr lang="ru-RU" sz="1600" kern="1200" dirty="0" err="1"/>
            <a:t>території</a:t>
          </a:r>
          <a:r>
            <a:rPr lang="ru-RU" sz="1600" kern="1200" dirty="0"/>
            <a:t>. </a:t>
          </a:r>
          <a:r>
            <a:rPr lang="uk-UA" sz="1600" kern="1200" dirty="0"/>
            <a:t>П</a:t>
          </a:r>
          <a:r>
            <a:rPr lang="ru-RU" sz="1600" kern="1200" dirty="0" err="1"/>
            <a:t>риміськ</a:t>
          </a:r>
          <a:r>
            <a:rPr lang="uk-UA" sz="1600" kern="1200" dirty="0"/>
            <a:t>і</a:t>
          </a:r>
          <a:r>
            <a:rPr lang="ru-RU" sz="1600" kern="1200" dirty="0"/>
            <a:t> зон</a:t>
          </a:r>
          <a:r>
            <a:rPr lang="uk-UA" sz="1600" kern="1200" dirty="0"/>
            <a:t>и</a:t>
          </a:r>
          <a:r>
            <a:rPr lang="ru-RU" sz="1600" kern="1200" dirty="0"/>
            <a:t> великих </a:t>
          </a:r>
          <a:r>
            <a:rPr lang="ru-RU" sz="1600" kern="1200" dirty="0" err="1"/>
            <a:t>міст</a:t>
          </a:r>
          <a:endParaRPr lang="x-none" sz="1600" kern="1200" dirty="0"/>
        </a:p>
      </dsp:txBody>
      <dsp:txXfrm rot="10800000">
        <a:off x="2217210" y="3189821"/>
        <a:ext cx="8315423" cy="490895"/>
      </dsp:txXfrm>
    </dsp:sp>
    <dsp:sp modelId="{BD97BCFC-361F-4CE2-9ED2-75EC28A6A8E7}">
      <dsp:nvSpPr>
        <dsp:cNvPr id="0" name=""/>
        <dsp:cNvSpPr/>
      </dsp:nvSpPr>
      <dsp:spPr>
        <a:xfrm>
          <a:off x="1971762" y="3189821"/>
          <a:ext cx="490895" cy="490895"/>
        </a:xfrm>
        <a:prstGeom prst="ellipse">
          <a:avLst/>
        </a:prstGeom>
        <a:solidFill>
          <a:schemeClr val="accent3">
            <a:tint val="50000"/>
            <a:alpha val="90000"/>
            <a:hueOff val="46193"/>
            <a:satOff val="-1824"/>
            <a:lumOff val="6648"/>
            <a:alphaOff val="-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87485-D173-4B9B-9BBB-321206743293}">
      <dsp:nvSpPr>
        <dsp:cNvPr id="0" name=""/>
        <dsp:cNvSpPr/>
      </dsp:nvSpPr>
      <dsp:spPr>
        <a:xfrm rot="10800000">
          <a:off x="2217210" y="3827252"/>
          <a:ext cx="8315423" cy="490895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7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ТЕМА 7. </a:t>
          </a:r>
          <a:r>
            <a:rPr lang="ru-RU" sz="1600" kern="1200" dirty="0" err="1"/>
            <a:t>Сільські</a:t>
          </a:r>
          <a:r>
            <a:rPr lang="ru-RU" sz="1600" kern="1200" dirty="0"/>
            <a:t> </a:t>
          </a:r>
          <a:r>
            <a:rPr lang="ru-RU" sz="1600" kern="1200" dirty="0" err="1"/>
            <a:t>райони</a:t>
          </a:r>
          <a:endParaRPr lang="x-none" sz="1600" kern="1200" dirty="0"/>
        </a:p>
      </dsp:txBody>
      <dsp:txXfrm rot="10800000">
        <a:off x="2217210" y="3827252"/>
        <a:ext cx="8315423" cy="490895"/>
      </dsp:txXfrm>
    </dsp:sp>
    <dsp:sp modelId="{BFDDCF6D-76A8-4EB2-996F-188239F2C63F}">
      <dsp:nvSpPr>
        <dsp:cNvPr id="0" name=""/>
        <dsp:cNvSpPr/>
      </dsp:nvSpPr>
      <dsp:spPr>
        <a:xfrm>
          <a:off x="1971762" y="3827252"/>
          <a:ext cx="490895" cy="490895"/>
        </a:xfrm>
        <a:prstGeom prst="ellipse">
          <a:avLst/>
        </a:prstGeom>
        <a:solidFill>
          <a:schemeClr val="accent3">
            <a:tint val="50000"/>
            <a:alpha val="90000"/>
            <a:hueOff val="55432"/>
            <a:satOff val="-2188"/>
            <a:lumOff val="7977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9F6C2-09AB-454C-B57B-00ED328C1F7E}">
      <dsp:nvSpPr>
        <dsp:cNvPr id="0" name=""/>
        <dsp:cNvSpPr/>
      </dsp:nvSpPr>
      <dsp:spPr>
        <a:xfrm rot="10800000">
          <a:off x="2217210" y="4464683"/>
          <a:ext cx="8315423" cy="490895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7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ТЕМА 8. </a:t>
          </a:r>
          <a:r>
            <a:rPr lang="ru-RU" sz="1600" kern="1200" dirty="0" err="1"/>
            <a:t>Райони</a:t>
          </a:r>
          <a:r>
            <a:rPr lang="ru-RU" sz="1600" kern="1200" dirty="0"/>
            <a:t> </a:t>
          </a:r>
          <a:r>
            <a:rPr lang="ru-RU" sz="1600" kern="1200" dirty="0" err="1"/>
            <a:t>відпочинку</a:t>
          </a:r>
          <a:endParaRPr lang="x-none" sz="1600" kern="1200" dirty="0"/>
        </a:p>
      </dsp:txBody>
      <dsp:txXfrm rot="10800000">
        <a:off x="2217210" y="4464683"/>
        <a:ext cx="8315423" cy="490895"/>
      </dsp:txXfrm>
    </dsp:sp>
    <dsp:sp modelId="{7FB7C648-0984-4E2B-BDD3-1D920A3935CC}">
      <dsp:nvSpPr>
        <dsp:cNvPr id="0" name=""/>
        <dsp:cNvSpPr/>
      </dsp:nvSpPr>
      <dsp:spPr>
        <a:xfrm>
          <a:off x="1971762" y="4464683"/>
          <a:ext cx="490895" cy="490895"/>
        </a:xfrm>
        <a:prstGeom prst="ellipse">
          <a:avLst/>
        </a:prstGeom>
        <a:solidFill>
          <a:schemeClr val="accent3">
            <a:tint val="50000"/>
            <a:alpha val="90000"/>
            <a:hueOff val="64670"/>
            <a:satOff val="-2553"/>
            <a:lumOff val="9307"/>
            <a:alphaOff val="-3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E44C0-BB8E-4AD9-AB08-6BCD0D39DC42}">
      <dsp:nvSpPr>
        <dsp:cNvPr id="0" name=""/>
        <dsp:cNvSpPr/>
      </dsp:nvSpPr>
      <dsp:spPr>
        <a:xfrm rot="10800000">
          <a:off x="2217210" y="5102114"/>
          <a:ext cx="8315423" cy="490895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47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ТЕМА 9. Шляхи </a:t>
          </a:r>
          <a:r>
            <a:rPr lang="ru-RU" sz="1600" kern="1200" dirty="0" err="1"/>
            <a:t>оптимізації</a:t>
          </a:r>
          <a:r>
            <a:rPr lang="ru-RU" sz="1600" kern="1200" dirty="0"/>
            <a:t> районного </a:t>
          </a:r>
          <a:r>
            <a:rPr lang="ru-RU" sz="1600" kern="1200" dirty="0" err="1"/>
            <a:t>планування</a:t>
          </a:r>
          <a:r>
            <a:rPr lang="ru-RU" sz="1600" kern="1200" dirty="0"/>
            <a:t> </a:t>
          </a:r>
          <a:endParaRPr lang="x-none" sz="1600" kern="1200" dirty="0"/>
        </a:p>
      </dsp:txBody>
      <dsp:txXfrm rot="10800000">
        <a:off x="2217210" y="5102114"/>
        <a:ext cx="8315423" cy="490895"/>
      </dsp:txXfrm>
    </dsp:sp>
    <dsp:sp modelId="{D769F4C8-F50A-40BF-8F58-6047F7CBE430}">
      <dsp:nvSpPr>
        <dsp:cNvPr id="0" name=""/>
        <dsp:cNvSpPr/>
      </dsp:nvSpPr>
      <dsp:spPr>
        <a:xfrm>
          <a:off x="1971762" y="5102114"/>
          <a:ext cx="490895" cy="490895"/>
        </a:xfrm>
        <a:prstGeom prst="ellipse">
          <a:avLst/>
        </a:prstGeom>
        <a:solidFill>
          <a:schemeClr val="accent3">
            <a:tint val="50000"/>
            <a:alpha val="90000"/>
            <a:hueOff val="73909"/>
            <a:satOff val="-2918"/>
            <a:lumOff val="10636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5684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9368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420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502445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641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8187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1994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39453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1319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8908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6448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70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315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8245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5473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350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0811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pPr/>
              <a:t>Thursday, August 20,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507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3E980F-DB94-4739-BE6A-6084B9D37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700" y="0"/>
            <a:ext cx="6042884" cy="2887174"/>
          </a:xfrm>
        </p:spPr>
        <p:txBody>
          <a:bodyPr anchor="b">
            <a:noAutofit/>
          </a:bodyPr>
          <a:lstStyle/>
          <a:p>
            <a:r>
              <a:rPr lang="uk-UA" sz="5400" dirty="0"/>
              <a:t>ОСНОВИ </a:t>
            </a:r>
            <a:r>
              <a:rPr lang="uk-UA" sz="5400" dirty="0" err="1" smtClean="0"/>
              <a:t>РАЙОНнОГО</a:t>
            </a:r>
            <a:r>
              <a:rPr lang="uk-UA" sz="5400" dirty="0" smtClean="0"/>
              <a:t> </a:t>
            </a:r>
            <a:r>
              <a:rPr lang="uk-UA" sz="5400" dirty="0"/>
              <a:t>ПЛАНУВАННЯ</a:t>
            </a:r>
            <a:endParaRPr lang="x-none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9672D2B-D8E3-4341-AD02-40B38925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204" y="4054036"/>
            <a:ext cx="4450507" cy="430499"/>
          </a:xfrm>
        </p:spPr>
        <p:txBody>
          <a:bodyPr>
            <a:normAutofit/>
          </a:bodyPr>
          <a:lstStyle/>
          <a:p>
            <a:r>
              <a:rPr lang="ru-RU" sz="1600" b="0" i="0" u="none" strike="noStrike" dirty="0" err="1">
                <a:solidFill>
                  <a:srgbClr val="EBF0F2"/>
                </a:solidFill>
                <a:effectLst/>
              </a:rPr>
              <a:t>Викладач</a:t>
            </a:r>
            <a:r>
              <a:rPr lang="ru-RU" sz="1600" b="0" i="0" u="none" strike="noStrike" dirty="0">
                <a:solidFill>
                  <a:srgbClr val="EBF0F2"/>
                </a:solidFill>
                <a:effectLst/>
              </a:rPr>
              <a:t>: </a:t>
            </a:r>
            <a:r>
              <a:rPr lang="ru-RU" sz="1600" b="0" i="0" u="none" strike="noStrike" dirty="0" err="1" smtClean="0">
                <a:solidFill>
                  <a:srgbClr val="EBF0F2"/>
                </a:solidFill>
                <a:effectLst/>
              </a:rPr>
              <a:t>професор</a:t>
            </a:r>
            <a:r>
              <a:rPr lang="ru-RU" sz="1600" b="0" i="0" u="none" strike="noStrike" dirty="0" smtClean="0">
                <a:solidFill>
                  <a:srgbClr val="EBF0F2"/>
                </a:solidFill>
                <a:effectLst/>
              </a:rPr>
              <a:t> </a:t>
            </a:r>
            <a:r>
              <a:rPr lang="ru-RU" sz="1600" b="0" i="0" u="none" strike="noStrike" dirty="0">
                <a:solidFill>
                  <a:srgbClr val="EBF0F2"/>
                </a:solidFill>
                <a:effectLst/>
              </a:rPr>
              <a:t>Мальчикова Д.С. </a:t>
            </a:r>
            <a:endParaRPr lang="x-none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026" name="Picture 2" descr="Вся градостроительная документация Подмосковья будет публичной ...">
            <a:extLst>
              <a:ext uri="{FF2B5EF4-FFF2-40B4-BE49-F238E27FC236}">
                <a16:creationId xmlns:a16="http://schemas.microsoft.com/office/drawing/2014/main" xmlns="" id="{C8AA42E2-4A73-48D6-84AC-85149CDE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902" y="0"/>
            <a:ext cx="6856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31D2511A-698C-4128-8FE2-219D0390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98011"/>
            <a:ext cx="1571336" cy="165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8664" y="5192640"/>
            <a:ext cx="1638925" cy="16653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606" y="3248439"/>
            <a:ext cx="549394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defRPr/>
            </a:pPr>
            <a:r>
              <a:rPr lang="uk-UA" altLang="ru-RU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 ВІЛЬНОГО ВИБОРУ СТУДЕНТА</a:t>
            </a:r>
            <a:endParaRPr lang="ru-RU" cap="all" dirty="0"/>
          </a:p>
        </p:txBody>
      </p:sp>
    </p:spTree>
    <p:extLst>
      <p:ext uri="{BB962C8B-B14F-4D97-AF65-F5344CB8AC3E}">
        <p14:creationId xmlns:p14="http://schemas.microsoft.com/office/powerpoint/2010/main" xmlns="" val="312179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BBF0AE-70B4-434E-B187-E0C4227A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0BB88E-D8C3-49A0-9764-CD80B996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5EC15D2-7671-4BAD-A9A1-F9513C441489}"/>
              </a:ext>
            </a:extLst>
          </p:cNvPr>
          <p:cNvSpPr/>
          <p:nvPr/>
        </p:nvSpPr>
        <p:spPr>
          <a:xfrm>
            <a:off x="-696286" y="0"/>
            <a:ext cx="12923497" cy="6858000"/>
          </a:xfrm>
          <a:prstGeom prst="rect">
            <a:avLst/>
          </a:prstGeom>
          <a:solidFill>
            <a:srgbClr val="2A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2A5B7F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6FDED9B-C537-42D0-B6EF-9EC720720B61}"/>
              </a:ext>
            </a:extLst>
          </p:cNvPr>
          <p:cNvSpPr/>
          <p:nvPr/>
        </p:nvSpPr>
        <p:spPr>
          <a:xfrm>
            <a:off x="-137149" y="75086"/>
            <a:ext cx="8796119" cy="1777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вирішує</a:t>
            </a:r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uk-UA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планування</a:t>
            </a:r>
            <a:r>
              <a:rPr lang="ru-RU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B9E7CD1D-D756-43AD-BDE9-0B85D79608C0}"/>
              </a:ext>
            </a:extLst>
          </p:cNvPr>
          <p:cNvSpPr/>
          <p:nvPr/>
        </p:nvSpPr>
        <p:spPr>
          <a:xfrm>
            <a:off x="789022" y="2197249"/>
            <a:ext cx="3214407" cy="14609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функціональне зонування території за функціональними та архітектурно-планувальними ознаками</a:t>
            </a:r>
            <a:endParaRPr lang="x-none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80DA0CBD-7C60-47BA-8E2C-0D20B480E01B}"/>
              </a:ext>
            </a:extLst>
          </p:cNvPr>
          <p:cNvSpPr/>
          <p:nvPr/>
        </p:nvSpPr>
        <p:spPr>
          <a:xfrm>
            <a:off x="3739521" y="4952300"/>
            <a:ext cx="3377297" cy="17505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можливостей забезпечення господарства виробничою інфраструктурою; постачання паливом, енергією, теплом; розвиток міського транспорту</a:t>
            </a:r>
            <a:endParaRPr lang="x-none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DA431272-21D5-4EAE-B93A-9D586DB26687}"/>
              </a:ext>
            </a:extLst>
          </p:cNvPr>
          <p:cNvSpPr/>
          <p:nvPr/>
        </p:nvSpPr>
        <p:spPr>
          <a:xfrm>
            <a:off x="-309821" y="4297746"/>
            <a:ext cx="3443109" cy="13263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 програм розвитку транспортно-шляхової мережі в районі, створення великих транспортних споруд</a:t>
            </a:r>
            <a:endParaRPr lang="x-none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2614EAFA-3129-4243-AF3D-DD6683962C08}"/>
              </a:ext>
            </a:extLst>
          </p:cNvPr>
          <p:cNvSpPr/>
          <p:nvPr/>
        </p:nvSpPr>
        <p:spPr>
          <a:xfrm>
            <a:off x="4466410" y="3410272"/>
            <a:ext cx="3457662" cy="14189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великих та приміських зон довго- і короткострокового відпочинку, розвитку рекреаційного комплексу</a:t>
            </a:r>
            <a:endParaRPr lang="x-none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7B0856FC-9511-42EE-9CD2-26C4E08039A1}"/>
              </a:ext>
            </a:extLst>
          </p:cNvPr>
          <p:cNvSpPr/>
          <p:nvPr/>
        </p:nvSpPr>
        <p:spPr>
          <a:xfrm>
            <a:off x="8076472" y="3690445"/>
            <a:ext cx="4051882" cy="16777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 програм розвитку планувальної структури поселень з урахуванням промислового, транспортного будівництва, росту чисельності населення, розвитку соціальної інфраструктури</a:t>
            </a:r>
            <a:endParaRPr lang="x-none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C17A95BF-7BFD-4B06-9357-918793D66FC8}"/>
              </a:ext>
            </a:extLst>
          </p:cNvPr>
          <p:cNvSpPr/>
          <p:nvPr/>
        </p:nvSpPr>
        <p:spPr>
          <a:xfrm>
            <a:off x="4285428" y="2197249"/>
            <a:ext cx="2656164" cy="10122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перспектив розвитку промислових вузлів та центрів</a:t>
            </a:r>
            <a:endParaRPr lang="x-none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0E734FC1-36A8-45EB-AA00-FB93E2FEE5C5}"/>
              </a:ext>
            </a:extLst>
          </p:cNvPr>
          <p:cNvSpPr/>
          <p:nvPr/>
        </p:nvSpPr>
        <p:spPr>
          <a:xfrm>
            <a:off x="8134778" y="2028511"/>
            <a:ext cx="2447712" cy="13423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D8D9FBBA-E879-4839-8D50-4BBD467F7D15}"/>
              </a:ext>
            </a:extLst>
          </p:cNvPr>
          <p:cNvSpPr/>
          <p:nvPr/>
        </p:nvSpPr>
        <p:spPr>
          <a:xfrm>
            <a:off x="6131211" y="909909"/>
            <a:ext cx="2083615" cy="9014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 комплексної оцінки території; </a:t>
            </a:r>
            <a:endParaRPr lang="x-none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8E277FD9-1212-47D5-90EF-C20DF6E01306}"/>
              </a:ext>
            </a:extLst>
          </p:cNvPr>
          <p:cNvSpPr/>
          <p:nvPr/>
        </p:nvSpPr>
        <p:spPr>
          <a:xfrm>
            <a:off x="8601512" y="348272"/>
            <a:ext cx="3323182" cy="12758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28EE8CE-F449-4EA5-900D-8749CD060947}"/>
              </a:ext>
            </a:extLst>
          </p:cNvPr>
          <p:cNvSpPr txBox="1"/>
          <p:nvPr/>
        </p:nvSpPr>
        <p:spPr>
          <a:xfrm>
            <a:off x="8677013" y="423772"/>
            <a:ext cx="351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масштабів перспективного розвитку основних галузей господарства району</a:t>
            </a:r>
            <a:endParaRPr lang="x-non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17A838-276B-45CE-AB29-38E2B379331B}"/>
              </a:ext>
            </a:extLst>
          </p:cNvPr>
          <p:cNvSpPr txBox="1"/>
          <p:nvPr/>
        </p:nvSpPr>
        <p:spPr>
          <a:xfrm>
            <a:off x="8185821" y="1970103"/>
            <a:ext cx="2380765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виявлення територій, сприятливих для розвитку сільського господарства</a:t>
            </a:r>
            <a:endParaRPr lang="x-non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43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3E8844-646A-450F-94EF-2EC81D2EE578}"/>
              </a:ext>
            </a:extLst>
          </p:cNvPr>
          <p:cNvSpPr/>
          <p:nvPr/>
        </p:nvSpPr>
        <p:spPr>
          <a:xfrm>
            <a:off x="4832059" y="1535185"/>
            <a:ext cx="3162649" cy="29864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7E6E54E-D094-4408-BC2D-87E9BAF8F7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B7F"/>
          </a:solidFill>
          <a:ln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B381AA-3DB6-4AEF-AA1B-0491B65D2832}"/>
              </a:ext>
            </a:extLst>
          </p:cNvPr>
          <p:cNvSpPr/>
          <p:nvPr/>
        </p:nvSpPr>
        <p:spPr>
          <a:xfrm>
            <a:off x="3783435" y="1535185"/>
            <a:ext cx="4211273" cy="333881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2" name="Picture 4" descr="В администрации обсудят вопросы градостроительной деятельности ...">
            <a:extLst>
              <a:ext uri="{FF2B5EF4-FFF2-40B4-BE49-F238E27FC236}">
                <a16:creationId xmlns:a16="http://schemas.microsoft.com/office/drawing/2014/main" xmlns="" id="{50DC747C-08DD-42B5-B2E3-5A66A918C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745" y="2239861"/>
            <a:ext cx="5833145" cy="46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внутренняя память 2">
            <a:extLst>
              <a:ext uri="{FF2B5EF4-FFF2-40B4-BE49-F238E27FC236}">
                <a16:creationId xmlns:a16="http://schemas.microsoft.com/office/drawing/2014/main" xmlns="" id="{8AA25C4B-119E-4205-8F40-13E305140195}"/>
              </a:ext>
            </a:extLst>
          </p:cNvPr>
          <p:cNvSpPr/>
          <p:nvPr/>
        </p:nvSpPr>
        <p:spPr>
          <a:xfrm>
            <a:off x="369116" y="260059"/>
            <a:ext cx="5528345" cy="3168941"/>
          </a:xfrm>
          <a:prstGeom prst="flowChartInternalStorag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>
                <a:solidFill>
                  <a:srgbClr val="2A5B7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Комплексна оцінка території – основний інструмент районного планування.</a:t>
            </a:r>
            <a:endParaRPr lang="x-none" sz="3600" b="1" dirty="0">
              <a:solidFill>
                <a:srgbClr val="2A5B7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60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08E083-9409-4D1D-93CD-E87274E9257A}"/>
              </a:ext>
            </a:extLst>
          </p:cNvPr>
          <p:cNvSpPr/>
          <p:nvPr/>
        </p:nvSpPr>
        <p:spPr>
          <a:xfrm>
            <a:off x="0" y="-4171"/>
            <a:ext cx="12298261" cy="7029974"/>
          </a:xfrm>
          <a:prstGeom prst="rect">
            <a:avLst/>
          </a:prstGeom>
          <a:solidFill>
            <a:srgbClr val="2A5B7F"/>
          </a:solidFill>
          <a:ln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3074" name="Picture 2" descr="Містобудівна документація населених пунктів району поступово ...">
            <a:extLst>
              <a:ext uri="{FF2B5EF4-FFF2-40B4-BE49-F238E27FC236}">
                <a16:creationId xmlns:a16="http://schemas.microsoft.com/office/drawing/2014/main" xmlns="" id="{BA05A824-AA2A-4E3B-96CB-55144F803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641" y="-590714"/>
            <a:ext cx="12417902" cy="75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7B17DA91-C604-4922-9F56-7C1E12B0B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14683168"/>
              </p:ext>
            </p:extLst>
          </p:nvPr>
        </p:nvGraphicFramePr>
        <p:xfrm>
          <a:off x="823985" y="1820411"/>
          <a:ext cx="6885497" cy="4645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9A6E8-43B3-449C-8A4A-634FE33CD557}"/>
              </a:ext>
            </a:extLst>
          </p:cNvPr>
          <p:cNvSpPr txBox="1"/>
          <p:nvPr/>
        </p:nvSpPr>
        <p:spPr>
          <a:xfrm>
            <a:off x="377504" y="392496"/>
            <a:ext cx="8783273" cy="88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ти навчишся робити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03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18FC04A-E1EF-4741-B69C-4C2BB80A41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B7F"/>
          </a:solidFill>
          <a:ln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x-non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4C8B40-D8EA-48F9-BA94-B3CA072410BB}"/>
              </a:ext>
            </a:extLst>
          </p:cNvPr>
          <p:cNvSpPr txBox="1"/>
          <p:nvPr/>
        </p:nvSpPr>
        <p:spPr>
          <a:xfrm>
            <a:off x="386696" y="0"/>
            <a:ext cx="6105970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курсу </a:t>
            </a:r>
            <a:endParaRPr lang="x-none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872ABBFE-87A5-4D50-B9E9-044BE40CF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74881243"/>
              </p:ext>
            </p:extLst>
          </p:nvPr>
        </p:nvGraphicFramePr>
        <p:xfrm>
          <a:off x="-1684471" y="933311"/>
          <a:ext cx="12504396" cy="559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7671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DEE7847-1AA1-4E0A-A0BD-7E73B6802CFA}"/>
              </a:ext>
            </a:extLst>
          </p:cNvPr>
          <p:cNvSpPr/>
          <p:nvPr/>
        </p:nvSpPr>
        <p:spPr>
          <a:xfrm>
            <a:off x="0" y="0"/>
            <a:ext cx="12340206" cy="6858000"/>
          </a:xfrm>
          <a:prstGeom prst="rect">
            <a:avLst/>
          </a:prstGeom>
          <a:solidFill>
            <a:srgbClr val="2A5B7F"/>
          </a:solidFill>
          <a:ln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F9F0F4-CF5F-4D5C-B688-BD7D0328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1013823"/>
          </a:xfrm>
        </p:spPr>
        <p:txBody>
          <a:bodyPr/>
          <a:lstStyle/>
          <a:p>
            <a:r>
              <a:rPr lang="uk-UA" dirty="0"/>
              <a:t>Чекаємо вас на нашому </a:t>
            </a:r>
            <a:r>
              <a:rPr lang="uk-UA" dirty="0" smtClean="0"/>
              <a:t>курсі!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348932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79</TotalTime>
  <Words>251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Damask</vt:lpstr>
      <vt:lpstr>ОСНОВИ РАЙОНнОГО ПЛАНУВАННЯ</vt:lpstr>
      <vt:lpstr>Слайд 2</vt:lpstr>
      <vt:lpstr>Слайд 3</vt:lpstr>
      <vt:lpstr>Слайд 4</vt:lpstr>
      <vt:lpstr>Слайд 5</vt:lpstr>
      <vt:lpstr>Чекаємо вас на нашому курсі!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РАЙОНОГО ПЛАНУВАННЯ</dc:title>
  <dc:creator>pylypenkovalentuna@gmail.com</dc:creator>
  <cp:lastModifiedBy>Дмитрий Каленюк</cp:lastModifiedBy>
  <cp:revision>9</cp:revision>
  <dcterms:created xsi:type="dcterms:W3CDTF">2020-08-19T17:51:41Z</dcterms:created>
  <dcterms:modified xsi:type="dcterms:W3CDTF">2020-08-19T21:12:09Z</dcterms:modified>
</cp:coreProperties>
</file>